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78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27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45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931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594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071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955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70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990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45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165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8937C-278E-4930-934F-C46F5FA88EC3}" type="datetimeFigureOut">
              <a:rPr lang="ko-KR" altLang="en-US" smtClean="0"/>
              <a:t>2021-03-14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2CA08-A568-472B-B740-A506FD0357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8688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7951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610" y="135172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9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5412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9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79510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34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79510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35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7461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1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79510"/>
            <a:ext cx="6706800" cy="67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7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Administrator</cp:lastModifiedBy>
  <cp:revision>1</cp:revision>
  <dcterms:created xsi:type="dcterms:W3CDTF">2021-03-14T06:55:27Z</dcterms:created>
  <dcterms:modified xsi:type="dcterms:W3CDTF">2021-03-14T06:55:59Z</dcterms:modified>
</cp:coreProperties>
</file>