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56800-0AF1-42FB-AF76-2747237CB265}" type="datetimeFigureOut">
              <a:rPr lang="ko-KR" altLang="en-US" smtClean="0"/>
              <a:pPr/>
              <a:t>2014-08-19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C4FFE-23F1-4F2A-9C1A-DBBCAC23A7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56800-0AF1-42FB-AF76-2747237CB265}" type="datetimeFigureOut">
              <a:rPr lang="ko-KR" altLang="en-US" smtClean="0"/>
              <a:pPr/>
              <a:t>2014-08-19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C4FFE-23F1-4F2A-9C1A-DBBCAC23A7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56800-0AF1-42FB-AF76-2747237CB265}" type="datetimeFigureOut">
              <a:rPr lang="ko-KR" altLang="en-US" smtClean="0"/>
              <a:pPr/>
              <a:t>2014-08-19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C4FFE-23F1-4F2A-9C1A-DBBCAC23A7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56800-0AF1-42FB-AF76-2747237CB265}" type="datetimeFigureOut">
              <a:rPr lang="ko-KR" altLang="en-US" smtClean="0"/>
              <a:pPr/>
              <a:t>2014-08-19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C4FFE-23F1-4F2A-9C1A-DBBCAC23A7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56800-0AF1-42FB-AF76-2747237CB265}" type="datetimeFigureOut">
              <a:rPr lang="ko-KR" altLang="en-US" smtClean="0"/>
              <a:pPr/>
              <a:t>2014-08-19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C4FFE-23F1-4F2A-9C1A-DBBCAC23A7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56800-0AF1-42FB-AF76-2747237CB265}" type="datetimeFigureOut">
              <a:rPr lang="ko-KR" altLang="en-US" smtClean="0"/>
              <a:pPr/>
              <a:t>2014-08-19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C4FFE-23F1-4F2A-9C1A-DBBCAC23A7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56800-0AF1-42FB-AF76-2747237CB265}" type="datetimeFigureOut">
              <a:rPr lang="ko-KR" altLang="en-US" smtClean="0"/>
              <a:pPr/>
              <a:t>2014-08-19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C4FFE-23F1-4F2A-9C1A-DBBCAC23A7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56800-0AF1-42FB-AF76-2747237CB265}" type="datetimeFigureOut">
              <a:rPr lang="ko-KR" altLang="en-US" smtClean="0"/>
              <a:pPr/>
              <a:t>2014-08-19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C4FFE-23F1-4F2A-9C1A-DBBCAC23A7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56800-0AF1-42FB-AF76-2747237CB265}" type="datetimeFigureOut">
              <a:rPr lang="ko-KR" altLang="en-US" smtClean="0"/>
              <a:pPr/>
              <a:t>2014-08-19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C4FFE-23F1-4F2A-9C1A-DBBCAC23A7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56800-0AF1-42FB-AF76-2747237CB265}" type="datetimeFigureOut">
              <a:rPr lang="ko-KR" altLang="en-US" smtClean="0"/>
              <a:pPr/>
              <a:t>2014-08-19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C4FFE-23F1-4F2A-9C1A-DBBCAC23A7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56800-0AF1-42FB-AF76-2747237CB265}" type="datetimeFigureOut">
              <a:rPr lang="ko-KR" altLang="en-US" smtClean="0"/>
              <a:pPr/>
              <a:t>2014-08-19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C4FFE-23F1-4F2A-9C1A-DBBCAC23A7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756800-0AF1-42FB-AF76-2747237CB265}" type="datetimeFigureOut">
              <a:rPr lang="ko-KR" altLang="en-US" smtClean="0"/>
              <a:pPr/>
              <a:t>2014-08-19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C4FFE-23F1-4F2A-9C1A-DBBCAC23A78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gil.gg.go.kr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gil.gg.go.kr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gil.gg.go.kr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gil.gg.go.kr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772400" cy="147002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2014 </a:t>
            </a:r>
            <a:r>
              <a:rPr lang="ko-KR" altLang="en-US" sz="3000" b="1" dirty="0" smtClean="0"/>
              <a:t>경기 </a:t>
            </a:r>
            <a:r>
              <a:rPr lang="en-US" altLang="ko-KR" sz="3000" b="1" dirty="0" smtClean="0"/>
              <a:t>365∙24 </a:t>
            </a:r>
            <a:r>
              <a:rPr lang="ko-KR" altLang="en-US" sz="3000" b="1" dirty="0" err="1" smtClean="0"/>
              <a:t>두루누리</a:t>
            </a:r>
            <a:r>
              <a:rPr lang="ko-KR" altLang="en-US" sz="3000" b="1" dirty="0" smtClean="0"/>
              <a:t> 아카데미 </a:t>
            </a:r>
            <a:r>
              <a:rPr lang="en-US" altLang="ko-KR" sz="3000" dirty="0" smtClean="0"/>
              <a:t/>
            </a:r>
            <a:br>
              <a:rPr lang="en-US" altLang="ko-KR" sz="3000" dirty="0" smtClean="0"/>
            </a:br>
            <a:r>
              <a:rPr lang="ko-KR" altLang="en-US" sz="3000" dirty="0" smtClean="0"/>
              <a:t>강사</a:t>
            </a:r>
            <a:r>
              <a:rPr lang="en-US" altLang="ko-KR" sz="3000" dirty="0" smtClean="0"/>
              <a:t>, </a:t>
            </a:r>
            <a:r>
              <a:rPr lang="ko-KR" altLang="en-US" sz="3000" dirty="0" smtClean="0"/>
              <a:t>동아리</a:t>
            </a:r>
            <a:r>
              <a:rPr lang="en-US" altLang="ko-KR" sz="3000" dirty="0" smtClean="0"/>
              <a:t>(</a:t>
            </a:r>
            <a:r>
              <a:rPr lang="ko-KR" altLang="en-US" sz="3000" dirty="0" smtClean="0"/>
              <a:t>학습자</a:t>
            </a:r>
            <a:r>
              <a:rPr lang="en-US" altLang="ko-KR" sz="3000" dirty="0" smtClean="0"/>
              <a:t>) </a:t>
            </a:r>
            <a:r>
              <a:rPr lang="ko-KR" altLang="en-US" sz="3000" dirty="0" smtClean="0"/>
              <a:t>신청방법</a:t>
            </a:r>
            <a:endParaRPr lang="ko-KR" altLang="en-US" sz="3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" y="1270596"/>
            <a:ext cx="7358625" cy="558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직사각형 3"/>
          <p:cNvSpPr/>
          <p:nvPr/>
        </p:nvSpPr>
        <p:spPr>
          <a:xfrm>
            <a:off x="0" y="0"/>
            <a:ext cx="4572000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>
                <a:solidFill>
                  <a:schemeClr val="tx1"/>
                </a:solidFill>
              </a:rPr>
              <a:t>학습모아</a:t>
            </a:r>
            <a:r>
              <a:rPr lang="ko-KR" altLang="en-US" dirty="0" smtClean="0">
                <a:solidFill>
                  <a:schemeClr val="tx1"/>
                </a:solidFill>
              </a:rPr>
              <a:t> 길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en-US" altLang="ko-KR" dirty="0" smtClean="0">
                <a:solidFill>
                  <a:schemeClr val="tx1"/>
                </a:solidFill>
                <a:hlinkClick r:id="rId3"/>
              </a:rPr>
              <a:t>http://gil.gg.go.kr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072066" y="2143116"/>
            <a:ext cx="714380" cy="28575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6786578" y="571480"/>
            <a:ext cx="2357422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회원가입 후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로그인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8" name="직선 화살표 연결선 7"/>
          <p:cNvCxnSpPr>
            <a:stCxn id="6" idx="1"/>
          </p:cNvCxnSpPr>
          <p:nvPr/>
        </p:nvCxnSpPr>
        <p:spPr>
          <a:xfrm rot="10800000" flipV="1">
            <a:off x="5786446" y="821500"/>
            <a:ext cx="1000132" cy="132161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772400" cy="1470025"/>
          </a:xfrm>
        </p:spPr>
        <p:txBody>
          <a:bodyPr>
            <a:normAutofit/>
          </a:bodyPr>
          <a:lstStyle/>
          <a:p>
            <a:r>
              <a:rPr lang="ko-KR" altLang="en-US" sz="6000" b="1" smtClean="0"/>
              <a:t>강사신청</a:t>
            </a:r>
            <a:endParaRPr lang="ko-KR" altLang="en-US" sz="60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596"/>
            <a:ext cx="7358625" cy="558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직사각형 3"/>
          <p:cNvSpPr/>
          <p:nvPr/>
        </p:nvSpPr>
        <p:spPr>
          <a:xfrm>
            <a:off x="0" y="0"/>
            <a:ext cx="4572000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>
                <a:solidFill>
                  <a:schemeClr val="tx1"/>
                </a:solidFill>
              </a:rPr>
              <a:t>학습모아</a:t>
            </a:r>
            <a:r>
              <a:rPr lang="ko-KR" altLang="en-US" dirty="0" smtClean="0">
                <a:solidFill>
                  <a:schemeClr val="tx1"/>
                </a:solidFill>
              </a:rPr>
              <a:t> 길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en-US" altLang="ko-KR" dirty="0" smtClean="0">
                <a:solidFill>
                  <a:schemeClr val="tx1"/>
                </a:solidFill>
                <a:hlinkClick r:id="rId3"/>
              </a:rPr>
              <a:t>http://gil.gg.go.kr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643702" y="2500306"/>
            <a:ext cx="642942" cy="5000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6143636" y="571480"/>
            <a:ext cx="3000364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</a:rPr>
              <a:t>로그인 후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두루누리</a:t>
            </a:r>
            <a:r>
              <a:rPr lang="ko-KR" altLang="en-US" sz="1400" dirty="0" smtClean="0">
                <a:solidFill>
                  <a:schemeClr val="tx1"/>
                </a:solidFill>
              </a:rPr>
              <a:t>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바로가기</a:t>
            </a:r>
            <a:r>
              <a:rPr lang="ko-KR" altLang="en-US" sz="1400" dirty="0" smtClean="0">
                <a:solidFill>
                  <a:schemeClr val="tx1"/>
                </a:solidFill>
              </a:rPr>
              <a:t> 클릭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cxnSp>
        <p:nvCxnSpPr>
          <p:cNvPr id="8" name="직선 화살표 연결선 7"/>
          <p:cNvCxnSpPr>
            <a:stCxn id="6" idx="2"/>
            <a:endCxn id="5" idx="0"/>
          </p:cNvCxnSpPr>
          <p:nvPr/>
        </p:nvCxnSpPr>
        <p:spPr>
          <a:xfrm rot="5400000">
            <a:off x="6590104" y="1446592"/>
            <a:ext cx="1428784" cy="67864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824"/>
            <a:ext cx="7658994" cy="558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직사각형 2"/>
          <p:cNvSpPr/>
          <p:nvPr/>
        </p:nvSpPr>
        <p:spPr>
          <a:xfrm>
            <a:off x="0" y="0"/>
            <a:ext cx="4572000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>
                <a:solidFill>
                  <a:schemeClr val="tx1"/>
                </a:solidFill>
              </a:rPr>
              <a:t>두루누리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바로가기</a:t>
            </a:r>
            <a:r>
              <a:rPr lang="ko-KR" altLang="en-US" dirty="0" smtClean="0">
                <a:solidFill>
                  <a:schemeClr val="tx1"/>
                </a:solidFill>
              </a:rPr>
              <a:t> 클릭 후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나오는 화면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4071934" y="3000372"/>
            <a:ext cx="2714644" cy="214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6786578" y="571480"/>
            <a:ext cx="2214578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</a:rPr>
              <a:t>학습강사 신청하기 클릭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cxnSp>
        <p:nvCxnSpPr>
          <p:cNvPr id="6" name="직선 화살표 연결선 5"/>
          <p:cNvCxnSpPr>
            <a:stCxn id="5" idx="1"/>
          </p:cNvCxnSpPr>
          <p:nvPr/>
        </p:nvCxnSpPr>
        <p:spPr>
          <a:xfrm rot="10800000" flipV="1">
            <a:off x="6000760" y="821501"/>
            <a:ext cx="785818" cy="210743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000240"/>
            <a:ext cx="8410575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직사각형 2"/>
          <p:cNvSpPr/>
          <p:nvPr/>
        </p:nvSpPr>
        <p:spPr>
          <a:xfrm>
            <a:off x="0" y="0"/>
            <a:ext cx="4572000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학습강사 신청 화면</a:t>
            </a:r>
            <a:r>
              <a:rPr lang="en-US" altLang="ko-KR" dirty="0" smtClean="0">
                <a:solidFill>
                  <a:schemeClr val="tx1"/>
                </a:solidFill>
              </a:rPr>
              <a:t>-</a:t>
            </a:r>
            <a:r>
              <a:rPr lang="ko-KR" altLang="en-US" dirty="0" smtClean="0">
                <a:solidFill>
                  <a:schemeClr val="tx1"/>
                </a:solidFill>
              </a:rPr>
              <a:t>기본정보</a:t>
            </a:r>
            <a:endParaRPr lang="ko-KR" altLang="en-US" dirty="0">
              <a:solidFill>
                <a:schemeClr val="tx1"/>
              </a:solidFill>
            </a:endParaRPr>
          </a:p>
        </p:txBody>
      </p:sp>
      <p:grpSp>
        <p:nvGrpSpPr>
          <p:cNvPr id="11" name="그룹 10"/>
          <p:cNvGrpSpPr/>
          <p:nvPr/>
        </p:nvGrpSpPr>
        <p:grpSpPr>
          <a:xfrm>
            <a:off x="1428728" y="2396961"/>
            <a:ext cx="1428596" cy="1421136"/>
            <a:chOff x="1428728" y="2396961"/>
            <a:chExt cx="1428596" cy="1421136"/>
          </a:xfrm>
        </p:grpSpPr>
        <p:sp>
          <p:nvSpPr>
            <p:cNvPr id="5" name="TextBox 4"/>
            <p:cNvSpPr txBox="1"/>
            <p:nvPr/>
          </p:nvSpPr>
          <p:spPr>
            <a:xfrm>
              <a:off x="1428728" y="2396961"/>
              <a:ext cx="569387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/>
                <a:t>홍길동</a:t>
              </a:r>
              <a:endParaRPr lang="ko-KR" altLang="en-US" sz="1000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428728" y="2714620"/>
              <a:ext cx="74892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20140808</a:t>
              </a:r>
              <a:endParaRPr lang="ko-KR" altLang="en-US" sz="1000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428728" y="3000372"/>
              <a:ext cx="142859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smtClean="0"/>
                <a:t>경기도 수원시 장안구</a:t>
              </a:r>
              <a:endParaRPr lang="ko-KR" altLang="en-US" sz="100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428728" y="3286124"/>
              <a:ext cx="115608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 smtClean="0"/>
                <a:t>홍길동</a:t>
              </a:r>
              <a:r>
                <a:rPr lang="en-US" altLang="ko-KR" sz="1000" dirty="0" smtClean="0"/>
                <a:t>@</a:t>
              </a:r>
              <a:r>
                <a:rPr lang="en-US" altLang="ko-KR" sz="1000" dirty="0" err="1" smtClean="0"/>
                <a:t>gill.or.kr</a:t>
              </a:r>
              <a:endParaRPr lang="ko-KR" altLang="en-US" sz="1000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28728" y="3571876"/>
              <a:ext cx="995785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010-123-1234</a:t>
              </a:r>
              <a:endParaRPr lang="ko-KR" altLang="en-US" sz="1000" dirty="0"/>
            </a:p>
          </p:txBody>
        </p:sp>
      </p:grpSp>
      <p:sp>
        <p:nvSpPr>
          <p:cNvPr id="10" name="직사각형 9"/>
          <p:cNvSpPr/>
          <p:nvPr/>
        </p:nvSpPr>
        <p:spPr>
          <a:xfrm>
            <a:off x="0" y="785794"/>
            <a:ext cx="5715008" cy="6429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 smtClean="0">
                <a:solidFill>
                  <a:schemeClr val="tx1"/>
                </a:solidFill>
              </a:rPr>
              <a:t>회원가입 시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</a:rPr>
              <a:t>작성했던 기본정보가 나옵니다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 </a:t>
            </a:r>
          </a:p>
          <a:p>
            <a:r>
              <a:rPr lang="ko-KR" altLang="en-US" sz="1400" dirty="0" smtClean="0">
                <a:solidFill>
                  <a:schemeClr val="tx1"/>
                </a:solidFill>
              </a:rPr>
              <a:t>학습강사가 추가로 작성해주시면 됩니다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4572000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학습강사 신청 화면</a:t>
            </a:r>
            <a:r>
              <a:rPr lang="en-US" altLang="ko-KR" dirty="0" smtClean="0">
                <a:solidFill>
                  <a:schemeClr val="tx1"/>
                </a:solidFill>
              </a:rPr>
              <a:t>-</a:t>
            </a:r>
            <a:r>
              <a:rPr lang="ko-KR" altLang="en-US" dirty="0" smtClean="0">
                <a:solidFill>
                  <a:schemeClr val="tx1"/>
                </a:solidFill>
              </a:rPr>
              <a:t>기본정보</a:t>
            </a:r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16" y="2333649"/>
            <a:ext cx="85344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직사각형 3"/>
          <p:cNvSpPr/>
          <p:nvPr/>
        </p:nvSpPr>
        <p:spPr>
          <a:xfrm>
            <a:off x="0" y="785794"/>
            <a:ext cx="5715008" cy="6429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 smtClean="0">
                <a:solidFill>
                  <a:schemeClr val="tx1"/>
                </a:solidFill>
              </a:rPr>
              <a:t>이력정보에 대해 입력해주시고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</a:rPr>
              <a:t>증빙서류를 첨부하시면 됩니다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</a:p>
          <a:p>
            <a:r>
              <a:rPr lang="ko-KR" altLang="en-US" sz="1400" dirty="0" smtClean="0">
                <a:solidFill>
                  <a:schemeClr val="tx1"/>
                </a:solidFill>
              </a:rPr>
              <a:t>항목별</a:t>
            </a:r>
            <a:r>
              <a:rPr lang="en-US" altLang="ko-KR" sz="1400" dirty="0">
                <a:solidFill>
                  <a:schemeClr val="tx1"/>
                </a:solidFill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</a:rPr>
              <a:t>1</a:t>
            </a:r>
            <a:r>
              <a:rPr lang="ko-KR" altLang="en-US" sz="1400" dirty="0" smtClean="0">
                <a:solidFill>
                  <a:schemeClr val="tx1"/>
                </a:solidFill>
              </a:rPr>
              <a:t>건 이상일 경우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</a:rPr>
              <a:t>필드추가 버튼을 클릭해주시면 됩니다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4572000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학습강사 신청 화면</a:t>
            </a:r>
            <a:r>
              <a:rPr lang="en-US" altLang="ko-KR" dirty="0" smtClean="0">
                <a:solidFill>
                  <a:schemeClr val="tx1"/>
                </a:solidFill>
              </a:rPr>
              <a:t>-</a:t>
            </a:r>
            <a:r>
              <a:rPr lang="ko-KR" altLang="en-US" dirty="0" smtClean="0">
                <a:solidFill>
                  <a:schemeClr val="tx1"/>
                </a:solidFill>
              </a:rPr>
              <a:t>기본정보</a:t>
            </a:r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" y="1355336"/>
            <a:ext cx="8143932" cy="5490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직사각형 3"/>
          <p:cNvSpPr/>
          <p:nvPr/>
        </p:nvSpPr>
        <p:spPr>
          <a:xfrm>
            <a:off x="0" y="571480"/>
            <a:ext cx="5715008" cy="6429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 smtClean="0">
                <a:solidFill>
                  <a:schemeClr val="tx1"/>
                </a:solidFill>
              </a:rPr>
              <a:t>강의하고자 하는 강좌에 대한 정보를 입력해주시면 됩니다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526" y="1857364"/>
            <a:ext cx="5959441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직사각형 2"/>
          <p:cNvSpPr/>
          <p:nvPr/>
        </p:nvSpPr>
        <p:spPr>
          <a:xfrm>
            <a:off x="0" y="0"/>
            <a:ext cx="4572000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학습강사 신청 화면</a:t>
            </a:r>
            <a:r>
              <a:rPr lang="en-US" altLang="ko-KR" dirty="0" smtClean="0">
                <a:solidFill>
                  <a:schemeClr val="tx1"/>
                </a:solidFill>
              </a:rPr>
              <a:t>-</a:t>
            </a:r>
            <a:r>
              <a:rPr lang="ko-KR" altLang="en-US" dirty="0" smtClean="0">
                <a:solidFill>
                  <a:schemeClr val="tx1"/>
                </a:solidFill>
              </a:rPr>
              <a:t>기본정보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785794"/>
            <a:ext cx="6643702" cy="6429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en-US" altLang="ko-KR" sz="1400" dirty="0" smtClean="0">
                <a:solidFill>
                  <a:schemeClr val="tx1"/>
                </a:solidFill>
              </a:rPr>
              <a:t>1. </a:t>
            </a:r>
            <a:r>
              <a:rPr lang="ko-KR" altLang="en-US" sz="1400" dirty="0" smtClean="0">
                <a:solidFill>
                  <a:schemeClr val="tx1"/>
                </a:solidFill>
              </a:rPr>
              <a:t>운영하고자 하는 강좌에 대해서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차시별</a:t>
            </a:r>
            <a:r>
              <a:rPr lang="ko-KR" altLang="en-US" sz="1400" dirty="0" smtClean="0">
                <a:solidFill>
                  <a:schemeClr val="tx1"/>
                </a:solidFill>
              </a:rPr>
              <a:t> 교육내용과 시간에 대해 기입해 주시면 됩니다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786446" y="2928934"/>
            <a:ext cx="2857520" cy="207170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en-US" altLang="ko-KR" sz="1400" dirty="0" smtClean="0">
                <a:solidFill>
                  <a:schemeClr val="tx1"/>
                </a:solidFill>
              </a:rPr>
              <a:t>2. </a:t>
            </a:r>
            <a:r>
              <a:rPr lang="ko-KR" altLang="en-US" sz="1400" dirty="0" smtClean="0">
                <a:solidFill>
                  <a:schemeClr val="tx1"/>
                </a:solidFill>
              </a:rPr>
              <a:t>기입완료 후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</a:rPr>
              <a:t>등록신청 버튼을 클릭해주세요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ko-KR" altLang="en-US" sz="1400" dirty="0" smtClean="0">
                <a:solidFill>
                  <a:schemeClr val="tx1"/>
                </a:solidFill>
              </a:rPr>
              <a:t>등록신청 버튼 누르면 신청완료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팝업창이</a:t>
            </a:r>
            <a:r>
              <a:rPr lang="ko-KR" altLang="en-US" sz="1400" dirty="0" smtClean="0">
                <a:solidFill>
                  <a:schemeClr val="tx1"/>
                </a:solidFill>
              </a:rPr>
              <a:t> 뜹니다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ko-KR" altLang="en-US" sz="1400" dirty="0" smtClean="0">
                <a:solidFill>
                  <a:schemeClr val="tx1"/>
                </a:solidFill>
              </a:rPr>
              <a:t>확인을 눌러주세요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2428860" y="6357982"/>
            <a:ext cx="785818" cy="4286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화살표 연결선 6"/>
          <p:cNvCxnSpPr>
            <a:stCxn id="5" idx="1"/>
            <a:endCxn id="6" idx="0"/>
          </p:cNvCxnSpPr>
          <p:nvPr/>
        </p:nvCxnSpPr>
        <p:spPr>
          <a:xfrm rot="10800000" flipV="1">
            <a:off x="2821770" y="3964784"/>
            <a:ext cx="2964677" cy="239319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4572000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학습강사 신청 후 화면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714356"/>
            <a:ext cx="6643702" cy="6429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ko-KR" altLang="en-US" sz="1400" dirty="0" smtClean="0">
                <a:solidFill>
                  <a:schemeClr val="tx1"/>
                </a:solidFill>
              </a:rPr>
              <a:t>학습강사 신청 후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</a:rPr>
              <a:t>승인여부에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심사중이라고</a:t>
            </a:r>
            <a:r>
              <a:rPr lang="ko-KR" altLang="en-US" sz="1400" dirty="0" smtClean="0">
                <a:solidFill>
                  <a:schemeClr val="tx1"/>
                </a:solidFill>
              </a:rPr>
              <a:t> 뜹니다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 </a:t>
            </a:r>
          </a:p>
          <a:p>
            <a:pPr>
              <a:lnSpc>
                <a:spcPct val="120000"/>
              </a:lnSpc>
            </a:pPr>
            <a:r>
              <a:rPr lang="ko-KR" altLang="en-US" sz="1400" dirty="0" smtClean="0">
                <a:solidFill>
                  <a:schemeClr val="tx1"/>
                </a:solidFill>
              </a:rPr>
              <a:t>승인기간으로 </a:t>
            </a:r>
            <a:r>
              <a:rPr lang="en-US" altLang="ko-KR" sz="1400" dirty="0" smtClean="0">
                <a:solidFill>
                  <a:schemeClr val="tx1"/>
                </a:solidFill>
              </a:rPr>
              <a:t>1~2</a:t>
            </a:r>
            <a:r>
              <a:rPr lang="ko-KR" altLang="en-US" sz="1400" dirty="0" smtClean="0">
                <a:solidFill>
                  <a:schemeClr val="tx1"/>
                </a:solidFill>
              </a:rPr>
              <a:t>일이 소요됩니다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06" y="2071678"/>
            <a:ext cx="7063714" cy="4643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직사각형 6"/>
          <p:cNvSpPr/>
          <p:nvPr/>
        </p:nvSpPr>
        <p:spPr>
          <a:xfrm>
            <a:off x="142844" y="2643182"/>
            <a:ext cx="1428760" cy="214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화살표 연결선 8"/>
          <p:cNvCxnSpPr>
            <a:stCxn id="4" idx="2"/>
          </p:cNvCxnSpPr>
          <p:nvPr/>
        </p:nvCxnSpPr>
        <p:spPr>
          <a:xfrm rot="5400000">
            <a:off x="1589472" y="910803"/>
            <a:ext cx="1285884" cy="217887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428736"/>
            <a:ext cx="7866888" cy="5072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직사각형 2"/>
          <p:cNvSpPr/>
          <p:nvPr/>
        </p:nvSpPr>
        <p:spPr>
          <a:xfrm>
            <a:off x="0" y="0"/>
            <a:ext cx="2357422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mtClean="0">
                <a:solidFill>
                  <a:schemeClr val="tx1"/>
                </a:solidFill>
              </a:rPr>
              <a:t>심사결과 확인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4" name="직선 화살표 연결선 3"/>
          <p:cNvCxnSpPr>
            <a:stCxn id="7" idx="2"/>
            <a:endCxn id="5" idx="1"/>
          </p:cNvCxnSpPr>
          <p:nvPr/>
        </p:nvCxnSpPr>
        <p:spPr>
          <a:xfrm rot="16200000" flipH="1">
            <a:off x="3571876" y="892958"/>
            <a:ext cx="2536049" cy="3036099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6357950" y="3571876"/>
            <a:ext cx="500066" cy="214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0" y="714356"/>
            <a:ext cx="6643702" cy="4286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ko-KR" altLang="en-US" sz="1400" dirty="0" smtClean="0">
                <a:solidFill>
                  <a:schemeClr val="tx1"/>
                </a:solidFill>
              </a:rPr>
              <a:t>심사결과는 로그인 후</a:t>
            </a:r>
            <a:r>
              <a:rPr lang="en-US" altLang="ko-KR" sz="1400" dirty="0" smtClean="0">
                <a:solidFill>
                  <a:schemeClr val="tx1"/>
                </a:solidFill>
              </a:rPr>
              <a:t>, [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마이페이지</a:t>
            </a:r>
            <a:r>
              <a:rPr lang="en-US" altLang="ko-KR" sz="1400" dirty="0" smtClean="0">
                <a:solidFill>
                  <a:schemeClr val="tx1"/>
                </a:solidFill>
              </a:rPr>
              <a:t>]</a:t>
            </a:r>
            <a:r>
              <a:rPr lang="ko-KR" altLang="en-US" sz="1400" dirty="0" smtClean="0">
                <a:solidFill>
                  <a:schemeClr val="tx1"/>
                </a:solidFill>
              </a:rPr>
              <a:t>에서 확인가능합니다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2357422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mtClean="0">
                <a:solidFill>
                  <a:schemeClr val="tx1"/>
                </a:solidFill>
              </a:rPr>
              <a:t>심사결과 확인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714356"/>
            <a:ext cx="7643834" cy="4286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en-US" altLang="ko-KR" sz="1400" dirty="0" smtClean="0">
                <a:solidFill>
                  <a:schemeClr val="tx1"/>
                </a:solidFill>
              </a:rPr>
              <a:t>[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마이페이지</a:t>
            </a:r>
            <a:r>
              <a:rPr lang="en-US" altLang="ko-KR" sz="1400" dirty="0" smtClean="0">
                <a:solidFill>
                  <a:schemeClr val="tx1"/>
                </a:solidFill>
              </a:rPr>
              <a:t>]</a:t>
            </a:r>
            <a:r>
              <a:rPr lang="en-US" altLang="ko-KR" sz="1400" dirty="0" smtClean="0">
                <a:solidFill>
                  <a:schemeClr val="tx1"/>
                </a:solidFill>
                <a:sym typeface="Wingdings" pitchFamily="2" charset="2"/>
              </a:rPr>
              <a:t>[</a:t>
            </a:r>
            <a:r>
              <a:rPr lang="ko-KR" altLang="en-US" sz="1400" dirty="0" err="1" smtClean="0">
                <a:solidFill>
                  <a:schemeClr val="tx1"/>
                </a:solidFill>
                <a:sym typeface="Wingdings" pitchFamily="2" charset="2"/>
              </a:rPr>
              <a:t>두루누리</a:t>
            </a:r>
            <a:r>
              <a:rPr lang="ko-KR" altLang="en-US" sz="1400" dirty="0" smtClean="0">
                <a:solidFill>
                  <a:schemeClr val="tx1"/>
                </a:solidFill>
                <a:sym typeface="Wingdings" pitchFamily="2" charset="2"/>
              </a:rPr>
              <a:t> 강사정보</a:t>
            </a:r>
            <a:r>
              <a:rPr lang="en-US" altLang="ko-KR" sz="1400" dirty="0" smtClean="0">
                <a:solidFill>
                  <a:schemeClr val="tx1"/>
                </a:solidFill>
                <a:sym typeface="Wingdings" pitchFamily="2" charset="2"/>
              </a:rPr>
              <a:t>] </a:t>
            </a:r>
            <a:r>
              <a:rPr lang="ko-KR" altLang="en-US" sz="1400" dirty="0" smtClean="0">
                <a:solidFill>
                  <a:schemeClr val="tx1"/>
                </a:solidFill>
                <a:sym typeface="Wingdings" pitchFamily="2" charset="2"/>
              </a:rPr>
              <a:t>클릭하면</a:t>
            </a:r>
            <a:r>
              <a:rPr lang="en-US" altLang="ko-KR" sz="1400" dirty="0" smtClean="0">
                <a:solidFill>
                  <a:schemeClr val="tx1"/>
                </a:solidFill>
                <a:sym typeface="Wingdings" pitchFamily="2" charset="2"/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  <a:sym typeface="Wingdings" pitchFamily="2" charset="2"/>
              </a:rPr>
              <a:t>아래 승인여부를 통해 </a:t>
            </a:r>
            <a:r>
              <a:rPr lang="ko-KR" altLang="en-US" sz="1400" dirty="0" err="1" smtClean="0">
                <a:solidFill>
                  <a:schemeClr val="tx1"/>
                </a:solidFill>
                <a:sym typeface="Wingdings" pitchFamily="2" charset="2"/>
              </a:rPr>
              <a:t>확인가능합니다</a:t>
            </a:r>
            <a:r>
              <a:rPr lang="en-US" altLang="ko-KR" sz="1400" dirty="0" smtClean="0">
                <a:solidFill>
                  <a:schemeClr val="tx1"/>
                </a:solidFill>
                <a:sym typeface="Wingdings" pitchFamily="2" charset="2"/>
              </a:rPr>
              <a:t>.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292477"/>
            <a:ext cx="6500858" cy="5565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직사각형 8"/>
          <p:cNvSpPr/>
          <p:nvPr/>
        </p:nvSpPr>
        <p:spPr>
          <a:xfrm>
            <a:off x="2857488" y="3429000"/>
            <a:ext cx="1143008" cy="857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1500166" y="5929330"/>
            <a:ext cx="1643074" cy="214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3" name="직선 화살표 연결선 12"/>
          <p:cNvCxnSpPr>
            <a:stCxn id="5" idx="2"/>
            <a:endCxn id="9" idx="0"/>
          </p:cNvCxnSpPr>
          <p:nvPr/>
        </p:nvCxnSpPr>
        <p:spPr>
          <a:xfrm rot="5400000">
            <a:off x="2482447" y="2089530"/>
            <a:ext cx="2286016" cy="39292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>
            <a:stCxn id="9" idx="2"/>
            <a:endCxn id="12" idx="0"/>
          </p:cNvCxnSpPr>
          <p:nvPr/>
        </p:nvCxnSpPr>
        <p:spPr>
          <a:xfrm rot="5400000">
            <a:off x="2053811" y="4554149"/>
            <a:ext cx="1643074" cy="1107289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928670"/>
            <a:ext cx="6737243" cy="5767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직사각형 2"/>
          <p:cNvSpPr/>
          <p:nvPr/>
        </p:nvSpPr>
        <p:spPr>
          <a:xfrm>
            <a:off x="0" y="0"/>
            <a:ext cx="2357422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강사승인 완료 후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643042" y="4214818"/>
            <a:ext cx="1143008" cy="857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7000892" y="3857628"/>
            <a:ext cx="2143108" cy="150019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ko-KR" altLang="en-US" sz="1400" dirty="0" smtClean="0">
                <a:solidFill>
                  <a:schemeClr val="tx1"/>
                </a:solidFill>
              </a:rPr>
              <a:t>강사승인 완료 후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ko-KR" altLang="en-US" sz="1400" dirty="0" err="1" smtClean="0">
                <a:solidFill>
                  <a:schemeClr val="tx1"/>
                </a:solidFill>
              </a:rPr>
              <a:t>차시별</a:t>
            </a:r>
            <a:r>
              <a:rPr lang="ko-KR" altLang="en-US" sz="1400" dirty="0" smtClean="0">
                <a:solidFill>
                  <a:schemeClr val="tx1"/>
                </a:solidFill>
              </a:rPr>
              <a:t> 운영일지를 작성해 주시면 됩니다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cxnSp>
        <p:nvCxnSpPr>
          <p:cNvPr id="6" name="직선 화살표 연결선 5"/>
          <p:cNvCxnSpPr>
            <a:endCxn id="4" idx="3"/>
          </p:cNvCxnSpPr>
          <p:nvPr/>
        </p:nvCxnSpPr>
        <p:spPr>
          <a:xfrm rot="10800000" flipV="1">
            <a:off x="2786050" y="4572008"/>
            <a:ext cx="4214844" cy="71437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14348" y="2143116"/>
            <a:ext cx="7772400" cy="1470025"/>
          </a:xfrm>
        </p:spPr>
        <p:txBody>
          <a:bodyPr>
            <a:normAutofit/>
          </a:bodyPr>
          <a:lstStyle/>
          <a:p>
            <a:r>
              <a:rPr lang="ko-KR" altLang="en-US" sz="6000" b="1" dirty="0" smtClean="0"/>
              <a:t>동아리</a:t>
            </a:r>
            <a:r>
              <a:rPr lang="en-US" altLang="ko-KR" sz="6000" b="1" dirty="0" smtClean="0"/>
              <a:t>(</a:t>
            </a:r>
            <a:r>
              <a:rPr lang="ko-KR" altLang="en-US" sz="6000" b="1" dirty="0" smtClean="0"/>
              <a:t>학습자</a:t>
            </a:r>
            <a:r>
              <a:rPr lang="en-US" altLang="ko-KR" sz="6000" b="1" dirty="0" smtClean="0"/>
              <a:t>)</a:t>
            </a:r>
            <a:r>
              <a:rPr lang="ko-KR" altLang="en-US" sz="6000" b="1" dirty="0" smtClean="0"/>
              <a:t>신청</a:t>
            </a:r>
            <a:endParaRPr lang="ko-KR" altLang="en-US" sz="60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" y="1270596"/>
            <a:ext cx="7358625" cy="558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직사각형 3"/>
          <p:cNvSpPr/>
          <p:nvPr/>
        </p:nvSpPr>
        <p:spPr>
          <a:xfrm>
            <a:off x="0" y="0"/>
            <a:ext cx="4572000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>
                <a:solidFill>
                  <a:schemeClr val="tx1"/>
                </a:solidFill>
              </a:rPr>
              <a:t>학습모아</a:t>
            </a:r>
            <a:r>
              <a:rPr lang="ko-KR" altLang="en-US" dirty="0" smtClean="0">
                <a:solidFill>
                  <a:schemeClr val="tx1"/>
                </a:solidFill>
              </a:rPr>
              <a:t> 길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en-US" altLang="ko-KR" dirty="0" smtClean="0">
                <a:solidFill>
                  <a:schemeClr val="tx1"/>
                </a:solidFill>
                <a:hlinkClick r:id="rId3"/>
              </a:rPr>
              <a:t>http://gil.gg.go.kr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072066" y="2143116"/>
            <a:ext cx="714380" cy="28575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6786578" y="571480"/>
            <a:ext cx="2357422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동아리 회원 모두 회원가입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8" name="직선 화살표 연결선 7"/>
          <p:cNvCxnSpPr>
            <a:stCxn id="6" idx="1"/>
          </p:cNvCxnSpPr>
          <p:nvPr/>
        </p:nvCxnSpPr>
        <p:spPr>
          <a:xfrm rot="10800000" flipV="1">
            <a:off x="5786446" y="821500"/>
            <a:ext cx="1000132" cy="132161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596"/>
            <a:ext cx="7358625" cy="558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직사각형 3"/>
          <p:cNvSpPr/>
          <p:nvPr/>
        </p:nvSpPr>
        <p:spPr>
          <a:xfrm>
            <a:off x="0" y="0"/>
            <a:ext cx="4572000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>
                <a:solidFill>
                  <a:schemeClr val="tx1"/>
                </a:solidFill>
              </a:rPr>
              <a:t>학습모아</a:t>
            </a:r>
            <a:r>
              <a:rPr lang="ko-KR" altLang="en-US" dirty="0" smtClean="0">
                <a:solidFill>
                  <a:schemeClr val="tx1"/>
                </a:solidFill>
              </a:rPr>
              <a:t> 길</a:t>
            </a:r>
            <a:r>
              <a:rPr lang="en-US" altLang="ko-KR" dirty="0" smtClean="0">
                <a:solidFill>
                  <a:schemeClr val="tx1"/>
                </a:solidFill>
              </a:rPr>
              <a:t>(</a:t>
            </a:r>
            <a:r>
              <a:rPr lang="en-US" altLang="ko-KR" dirty="0" smtClean="0">
                <a:solidFill>
                  <a:schemeClr val="tx1"/>
                </a:solidFill>
                <a:hlinkClick r:id="rId3"/>
              </a:rPr>
              <a:t>http://gil.gg.go.kr</a:t>
            </a:r>
            <a:r>
              <a:rPr lang="en-US" altLang="ko-KR" dirty="0" smtClean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643702" y="2500306"/>
            <a:ext cx="642942" cy="5000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000628" y="571480"/>
            <a:ext cx="4143372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</a:rPr>
              <a:t>학습자대표가 로그인 후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두루누리</a:t>
            </a:r>
            <a:r>
              <a:rPr lang="ko-KR" altLang="en-US" sz="1400" dirty="0" smtClean="0">
                <a:solidFill>
                  <a:schemeClr val="tx1"/>
                </a:solidFill>
              </a:rPr>
              <a:t>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바로가기</a:t>
            </a:r>
            <a:r>
              <a:rPr lang="ko-KR" altLang="en-US" sz="1400" dirty="0" smtClean="0">
                <a:solidFill>
                  <a:schemeClr val="tx1"/>
                </a:solidFill>
              </a:rPr>
              <a:t> 클릭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cxnSp>
        <p:nvCxnSpPr>
          <p:cNvPr id="8" name="직선 화살표 연결선 7"/>
          <p:cNvCxnSpPr>
            <a:stCxn id="6" idx="2"/>
            <a:endCxn id="5" idx="0"/>
          </p:cNvCxnSpPr>
          <p:nvPr/>
        </p:nvCxnSpPr>
        <p:spPr>
          <a:xfrm rot="5400000">
            <a:off x="6304352" y="1732344"/>
            <a:ext cx="1428784" cy="10714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824"/>
            <a:ext cx="7658994" cy="558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직사각형 2"/>
          <p:cNvSpPr/>
          <p:nvPr/>
        </p:nvSpPr>
        <p:spPr>
          <a:xfrm>
            <a:off x="0" y="0"/>
            <a:ext cx="4572000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>
                <a:solidFill>
                  <a:schemeClr val="tx1"/>
                </a:solidFill>
              </a:rPr>
              <a:t>두루누리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바로가기</a:t>
            </a:r>
            <a:r>
              <a:rPr lang="ko-KR" altLang="en-US" dirty="0" smtClean="0">
                <a:solidFill>
                  <a:schemeClr val="tx1"/>
                </a:solidFill>
              </a:rPr>
              <a:t> 클릭 후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나오는 화면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357290" y="3000372"/>
            <a:ext cx="2714644" cy="214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500430" y="642918"/>
            <a:ext cx="2928958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smtClean="0">
                <a:solidFill>
                  <a:schemeClr val="tx1"/>
                </a:solidFill>
              </a:rPr>
              <a:t>학습동아리 신청하기 클릭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cxnSp>
        <p:nvCxnSpPr>
          <p:cNvPr id="6" name="직선 화살표 연결선 5"/>
          <p:cNvCxnSpPr>
            <a:stCxn id="5" idx="1"/>
          </p:cNvCxnSpPr>
          <p:nvPr/>
        </p:nvCxnSpPr>
        <p:spPr>
          <a:xfrm rot="10800000" flipV="1">
            <a:off x="2714612" y="892939"/>
            <a:ext cx="785818" cy="2107432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70824"/>
            <a:ext cx="7658994" cy="558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직사각형 2"/>
          <p:cNvSpPr/>
          <p:nvPr/>
        </p:nvSpPr>
        <p:spPr>
          <a:xfrm>
            <a:off x="0" y="0"/>
            <a:ext cx="4572000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>
                <a:solidFill>
                  <a:schemeClr val="tx1"/>
                </a:solidFill>
              </a:rPr>
              <a:t>두루누리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</a:rPr>
              <a:t>바로가기</a:t>
            </a:r>
            <a:r>
              <a:rPr lang="ko-KR" altLang="en-US" dirty="0" smtClean="0">
                <a:solidFill>
                  <a:schemeClr val="tx1"/>
                </a:solidFill>
              </a:rPr>
              <a:t> 클릭 후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나오는 화면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642918"/>
            <a:ext cx="3214678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</a:rPr>
              <a:t>원하는 강좌를 선택합니다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428728" y="4714884"/>
            <a:ext cx="5286412" cy="21431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화살표 연결선 8"/>
          <p:cNvCxnSpPr>
            <a:stCxn id="7" idx="2"/>
            <a:endCxn id="8" idx="0"/>
          </p:cNvCxnSpPr>
          <p:nvPr/>
        </p:nvCxnSpPr>
        <p:spPr>
          <a:xfrm rot="16200000" flipH="1">
            <a:off x="1053674" y="1696624"/>
            <a:ext cx="3571924" cy="246459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1480"/>
            <a:ext cx="5610233" cy="6000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직사각형 2"/>
          <p:cNvSpPr/>
          <p:nvPr/>
        </p:nvSpPr>
        <p:spPr>
          <a:xfrm>
            <a:off x="0" y="0"/>
            <a:ext cx="4572000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원하는 강좌 신청 후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나오는 화면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143108" y="6357958"/>
            <a:ext cx="714380" cy="28575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5715008" y="3929066"/>
            <a:ext cx="2928958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</a:rPr>
              <a:t>강좌신청하기 버튼을 클릭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cxnSp>
        <p:nvCxnSpPr>
          <p:cNvPr id="6" name="직선 화살표 연결선 5"/>
          <p:cNvCxnSpPr>
            <a:stCxn id="5" idx="1"/>
            <a:endCxn id="4" idx="0"/>
          </p:cNvCxnSpPr>
          <p:nvPr/>
        </p:nvCxnSpPr>
        <p:spPr>
          <a:xfrm rot="10800000" flipV="1">
            <a:off x="2500298" y="4179086"/>
            <a:ext cx="3214710" cy="217887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5275" y="2081213"/>
            <a:ext cx="8553450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직사각형 2"/>
          <p:cNvSpPr/>
          <p:nvPr/>
        </p:nvSpPr>
        <p:spPr>
          <a:xfrm>
            <a:off x="0" y="0"/>
            <a:ext cx="4572000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강좌신청하기 클릭 후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나오는 화면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42918"/>
            <a:ext cx="7072330" cy="107157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ko-KR" altLang="en-US" sz="1400" dirty="0" smtClean="0">
                <a:solidFill>
                  <a:schemeClr val="tx1"/>
                </a:solidFill>
              </a:rPr>
              <a:t>학습자대표가 동아리 구성원의 정보를 입력합니다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 </a:t>
            </a:r>
            <a:r>
              <a:rPr lang="ko-KR" altLang="en-US" sz="1400" dirty="0" smtClean="0">
                <a:solidFill>
                  <a:schemeClr val="tx1"/>
                </a:solidFill>
              </a:rPr>
              <a:t>단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</a:rPr>
              <a:t>동아리의 생년월일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</a:rPr>
              <a:t>전화번호는 꼭 알고 있어야 합니다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ko-KR" altLang="en-US" sz="1400" dirty="0" smtClean="0">
                <a:solidFill>
                  <a:schemeClr val="tx1"/>
                </a:solidFill>
              </a:rPr>
              <a:t>동아리 구성원을 추가할 때는 </a:t>
            </a:r>
            <a:r>
              <a:rPr lang="en-US" altLang="ko-KR" sz="1400" dirty="0" smtClean="0">
                <a:solidFill>
                  <a:schemeClr val="tx1"/>
                </a:solidFill>
              </a:rPr>
              <a:t>[</a:t>
            </a:r>
            <a:r>
              <a:rPr lang="ko-KR" altLang="en-US" sz="1400" dirty="0" smtClean="0">
                <a:solidFill>
                  <a:schemeClr val="tx1"/>
                </a:solidFill>
              </a:rPr>
              <a:t>필드추가</a:t>
            </a:r>
            <a:r>
              <a:rPr lang="en-US" altLang="ko-KR" sz="1400" dirty="0" smtClean="0">
                <a:solidFill>
                  <a:schemeClr val="tx1"/>
                </a:solidFill>
              </a:rPr>
              <a:t>]</a:t>
            </a:r>
            <a:r>
              <a:rPr lang="ko-KR" altLang="en-US" sz="1400" dirty="0" smtClean="0">
                <a:solidFill>
                  <a:schemeClr val="tx1"/>
                </a:solidFill>
              </a:rPr>
              <a:t>를 클릭한 후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</a:rPr>
              <a:t>입력하시면 됩니다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928802"/>
            <a:ext cx="4861216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직사각형 2"/>
          <p:cNvSpPr/>
          <p:nvPr/>
        </p:nvSpPr>
        <p:spPr>
          <a:xfrm>
            <a:off x="0" y="0"/>
            <a:ext cx="4572000" cy="50004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강좌신청하기 클릭 후</a:t>
            </a:r>
            <a:r>
              <a:rPr lang="en-US" altLang="ko-KR" dirty="0" smtClean="0">
                <a:solidFill>
                  <a:schemeClr val="tx1"/>
                </a:solidFill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</a:rPr>
              <a:t>나오는 화면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642918"/>
            <a:ext cx="6643702" cy="5715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ko-KR" altLang="en-US" sz="1400" dirty="0" smtClean="0">
                <a:solidFill>
                  <a:schemeClr val="tx1"/>
                </a:solidFill>
              </a:rPr>
              <a:t>동아리에서 원하는 강좌신청 정보를 입력한 후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</a:rPr>
              <a:t>강좌신청서제출을 클릭합니다</a:t>
            </a:r>
            <a:r>
              <a:rPr lang="en-US" altLang="ko-KR" sz="1400" dirty="0" smtClean="0">
                <a:solidFill>
                  <a:schemeClr val="tx1"/>
                </a:solidFill>
              </a:rPr>
              <a:t>.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000232" y="6429396"/>
            <a:ext cx="714380" cy="28575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316</Words>
  <Application>Microsoft Office PowerPoint</Application>
  <PresentationFormat>화면 슬라이드 쇼(4:3)</PresentationFormat>
  <Paragraphs>52</Paragraphs>
  <Slides>21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2" baseType="lpstr">
      <vt:lpstr>Office 테마</vt:lpstr>
      <vt:lpstr>2014 경기 365∙24 두루누리 아카데미  강사, 동아리(학습자) 신청방법</vt:lpstr>
      <vt:lpstr>슬라이드 2</vt:lpstr>
      <vt:lpstr>강사신청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동아리(학습자)신청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2014 경기 365∙24 두루누리 아카데미  강사, 동아리(학습자) 신청방법</dc:title>
  <dc:creator>Registered User</dc:creator>
  <cp:lastModifiedBy>수지구청</cp:lastModifiedBy>
  <cp:revision>25</cp:revision>
  <dcterms:created xsi:type="dcterms:W3CDTF">2014-08-12T01:49:00Z</dcterms:created>
  <dcterms:modified xsi:type="dcterms:W3CDTF">2014-08-19T06:53:25Z</dcterms:modified>
</cp:coreProperties>
</file>