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9" r:id="rId3"/>
    <p:sldId id="258" r:id="rId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9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6292F7-DF20-447D-B892-75BC8D49E0E2}" type="datetimeFigureOut">
              <a:rPr lang="ko-KR" altLang="en-US" smtClean="0"/>
              <a:t>2017-02-09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E5219B-F38B-49FC-8467-18EE5E9891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376308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F914F1-C98F-416B-B0FD-59FE7B718D0D}" type="datetimeFigureOut">
              <a:rPr lang="ko-KR" altLang="en-US" smtClean="0"/>
              <a:t>2017-02-09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A775D9-A364-47EC-B306-4780FE5555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686470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A775D9-A364-47EC-B306-4780FE5555A1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6672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A775D9-A364-47EC-B306-4780FE5555A1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6672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A775D9-A364-47EC-B306-4780FE5555A1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667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241E5-B54B-43C8-9058-6E0AB8BDC190}" type="datetime1">
              <a:rPr lang="ko-KR" altLang="en-US" smtClean="0"/>
              <a:t>2017-02-09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A422D-853A-4B0A-8FF0-468C9B023E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8204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E3F36-7350-4C57-9B94-C2A8C7C2459B}" type="datetime1">
              <a:rPr lang="ko-KR" altLang="en-US" smtClean="0"/>
              <a:t>2017-02-09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A422D-853A-4B0A-8FF0-468C9B023E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410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BA03-B7D3-4EF6-99DA-9575723653DE}" type="datetime1">
              <a:rPr lang="ko-KR" altLang="en-US" smtClean="0"/>
              <a:t>2017-02-09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A422D-853A-4B0A-8FF0-468C9B023E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2640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42398-B450-4B9D-822C-1AA7FD6438C1}" type="datetime1">
              <a:rPr lang="ko-KR" altLang="en-US" smtClean="0"/>
              <a:t>2017-02-09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A422D-853A-4B0A-8FF0-468C9B023E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5421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D8DFC-28CE-4B36-AFEC-ADB6C6DBAF04}" type="datetime1">
              <a:rPr lang="ko-KR" altLang="en-US" smtClean="0"/>
              <a:t>2017-02-09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A422D-853A-4B0A-8FF0-468C9B023E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6480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AB708-19A1-46F6-A931-FCAE4FBAE5CB}" type="datetime1">
              <a:rPr lang="ko-KR" altLang="en-US" smtClean="0"/>
              <a:t>2017-02-09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A422D-853A-4B0A-8FF0-468C9B023E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4951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54647-1247-4B8F-8056-E86474D4B955}" type="datetime1">
              <a:rPr lang="ko-KR" altLang="en-US" smtClean="0"/>
              <a:t>2017-02-09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A422D-853A-4B0A-8FF0-468C9B023E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5280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8808D-D328-49A1-B638-4406A5544AED}" type="datetime1">
              <a:rPr lang="ko-KR" altLang="en-US" smtClean="0"/>
              <a:t>2017-02-09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A422D-853A-4B0A-8FF0-468C9B023E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9788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2C6BA-C306-4B45-B5E4-B6CC7F21FAA9}" type="datetime1">
              <a:rPr lang="ko-KR" altLang="en-US" smtClean="0"/>
              <a:t>2017-02-09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A422D-853A-4B0A-8FF0-468C9B023E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0559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A98EA-3B9F-488E-B75F-7E3C7BD8EE90}" type="datetime1">
              <a:rPr lang="ko-KR" altLang="en-US" smtClean="0"/>
              <a:t>2017-02-09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A422D-853A-4B0A-8FF0-468C9B023E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3578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6A0D-075C-4205-96A0-B6A668BD24DC}" type="datetime1">
              <a:rPr lang="ko-KR" altLang="en-US" smtClean="0"/>
              <a:t>2017-02-09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A422D-853A-4B0A-8FF0-468C9B023E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9715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C2E1E-C558-4886-BFDC-009EE8E6625B}" type="datetime1">
              <a:rPr lang="ko-KR" altLang="en-US" smtClean="0"/>
              <a:t>2017-02-09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3A422D-853A-4B0A-8FF0-468C9B023E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0612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84784"/>
            <a:ext cx="8064896" cy="331236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544" y="5229200"/>
            <a:ext cx="8064896" cy="830997"/>
          </a:xfrm>
          <a:prstGeom prst="rect">
            <a:avLst/>
          </a:prstGeom>
          <a:noFill/>
          <a:ln w="19050">
            <a:solidFill>
              <a:srgbClr val="FF0000">
                <a:alpha val="77000"/>
              </a:srgb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rgbClr val="0000FF"/>
                </a:solidFill>
                <a:latin typeface="HY울릉도M" pitchFamily="18" charset="-127"/>
                <a:ea typeface="HY울릉도M" pitchFamily="18" charset="-127"/>
              </a:rPr>
              <a:t>① 시스템</a:t>
            </a:r>
            <a:r>
              <a:rPr lang="en-US" altLang="ko-KR" sz="1600" dirty="0" smtClean="0">
                <a:solidFill>
                  <a:srgbClr val="0000FF"/>
                </a:solidFill>
                <a:latin typeface="HY울릉도M" pitchFamily="18" charset="-127"/>
                <a:ea typeface="HY울릉도M" pitchFamily="18" charset="-127"/>
              </a:rPr>
              <a:t>(</a:t>
            </a:r>
            <a:r>
              <a:rPr lang="en-US" altLang="ko-KR" sz="1600" dirty="0" err="1" smtClean="0">
                <a:solidFill>
                  <a:srgbClr val="0000FF"/>
                </a:solidFill>
                <a:latin typeface="HY울릉도M" pitchFamily="18" charset="-127"/>
                <a:ea typeface="HY울릉도M" pitchFamily="18" charset="-127"/>
              </a:rPr>
              <a:t>cpf.go.Kr</a:t>
            </a:r>
            <a:r>
              <a:rPr lang="en-US" altLang="ko-KR" sz="1600" dirty="0" smtClean="0">
                <a:solidFill>
                  <a:srgbClr val="0000FF"/>
                </a:solidFill>
                <a:latin typeface="HY울릉도M" pitchFamily="18" charset="-127"/>
                <a:ea typeface="HY울릉도M" pitchFamily="18" charset="-127"/>
              </a:rPr>
              <a:t>) </a:t>
            </a:r>
            <a:r>
              <a:rPr lang="ko-KR" altLang="en-US" sz="1600" dirty="0" smtClean="0">
                <a:solidFill>
                  <a:srgbClr val="0000FF"/>
                </a:solidFill>
                <a:latin typeface="HY울릉도M" pitchFamily="18" charset="-127"/>
                <a:ea typeface="HY울릉도M" pitchFamily="18" charset="-127"/>
              </a:rPr>
              <a:t>로그인 </a:t>
            </a:r>
            <a:r>
              <a:rPr lang="en-US" altLang="ko-KR" sz="1600" dirty="0" smtClean="0">
                <a:solidFill>
                  <a:srgbClr val="0000FF"/>
                </a:solidFill>
                <a:latin typeface="HY울릉도M" pitchFamily="18" charset="-127"/>
                <a:ea typeface="HY울릉도M" pitchFamily="18" charset="-127"/>
              </a:rPr>
              <a:t>–</a:t>
            </a:r>
            <a:r>
              <a:rPr lang="ko-KR" altLang="en-US" sz="1600" dirty="0" err="1" smtClean="0">
                <a:solidFill>
                  <a:srgbClr val="0000FF"/>
                </a:solidFill>
                <a:latin typeface="HY울릉도M" pitchFamily="18" charset="-127"/>
                <a:ea typeface="HY울릉도M" pitchFamily="18" charset="-127"/>
              </a:rPr>
              <a:t>나의시설보기</a:t>
            </a:r>
            <a:r>
              <a:rPr lang="ko-KR" altLang="en-US" sz="1600" dirty="0" smtClean="0">
                <a:solidFill>
                  <a:srgbClr val="0000FF"/>
                </a:solidFill>
                <a:latin typeface="HY울릉도M" pitchFamily="18" charset="-127"/>
                <a:ea typeface="HY울릉도M" pitchFamily="18" charset="-127"/>
              </a:rPr>
              <a:t> 클릭</a:t>
            </a:r>
            <a:endParaRPr lang="en-US" altLang="ko-KR" sz="1600" dirty="0" smtClean="0">
              <a:solidFill>
                <a:srgbClr val="0000FF"/>
              </a:solidFill>
              <a:latin typeface="HY울릉도M" pitchFamily="18" charset="-127"/>
              <a:ea typeface="HY울릉도M" pitchFamily="18" charset="-127"/>
            </a:endParaRPr>
          </a:p>
          <a:p>
            <a:r>
              <a:rPr lang="ko-KR" altLang="en-US" sz="1600" dirty="0" smtClean="0">
                <a:solidFill>
                  <a:srgbClr val="0000FF"/>
                </a:solidFill>
                <a:latin typeface="HY울릉도M" pitchFamily="18" charset="-127"/>
                <a:ea typeface="HY울릉도M" pitchFamily="18" charset="-127"/>
              </a:rPr>
              <a:t>② </a:t>
            </a:r>
            <a:r>
              <a:rPr lang="ko-KR" altLang="en-US" sz="1600" dirty="0" err="1" smtClean="0">
                <a:solidFill>
                  <a:srgbClr val="0000FF"/>
                </a:solidFill>
                <a:latin typeface="HY울릉도M" pitchFamily="18" charset="-127"/>
                <a:ea typeface="HY울릉도M" pitchFamily="18" charset="-127"/>
              </a:rPr>
              <a:t>시설명</a:t>
            </a:r>
            <a:r>
              <a:rPr lang="en-US" altLang="ko-KR" sz="1600" dirty="0" smtClean="0">
                <a:solidFill>
                  <a:srgbClr val="0000FF"/>
                </a:solidFill>
                <a:latin typeface="HY울릉도M" pitchFamily="18" charset="-127"/>
                <a:ea typeface="HY울릉도M" pitchFamily="18" charset="-127"/>
              </a:rPr>
              <a:t>, </a:t>
            </a:r>
            <a:r>
              <a:rPr lang="ko-KR" altLang="en-US" sz="1600" dirty="0" smtClean="0">
                <a:solidFill>
                  <a:srgbClr val="0000FF"/>
                </a:solidFill>
                <a:latin typeface="HY울릉도M" pitchFamily="18" charset="-127"/>
                <a:ea typeface="HY울릉도M" pitchFamily="18" charset="-127"/>
              </a:rPr>
              <a:t>시설번호 등으로 놀이시설 검색</a:t>
            </a:r>
            <a:endParaRPr lang="en-US" altLang="ko-KR" sz="1600" dirty="0" smtClean="0">
              <a:solidFill>
                <a:srgbClr val="0000FF"/>
              </a:solidFill>
              <a:latin typeface="HY울릉도M" pitchFamily="18" charset="-127"/>
              <a:ea typeface="HY울릉도M" pitchFamily="18" charset="-127"/>
            </a:endParaRPr>
          </a:p>
          <a:p>
            <a:r>
              <a:rPr lang="ko-KR" altLang="en-US" sz="1600" dirty="0" smtClean="0">
                <a:solidFill>
                  <a:srgbClr val="0000FF"/>
                </a:solidFill>
                <a:latin typeface="HY울릉도M" pitchFamily="18" charset="-127"/>
                <a:ea typeface="HY울릉도M" pitchFamily="18" charset="-127"/>
              </a:rPr>
              <a:t>③ </a:t>
            </a:r>
            <a:r>
              <a:rPr lang="ko-KR" altLang="en-US" sz="1600" dirty="0" err="1" smtClean="0">
                <a:solidFill>
                  <a:srgbClr val="0000FF"/>
                </a:solidFill>
                <a:latin typeface="HY울릉도M" pitchFamily="18" charset="-127"/>
                <a:ea typeface="HY울릉도M" pitchFamily="18" charset="-127"/>
              </a:rPr>
              <a:t>놀이시설명</a:t>
            </a:r>
            <a:r>
              <a:rPr lang="ko-KR" altLang="en-US" sz="1600" dirty="0" smtClean="0">
                <a:solidFill>
                  <a:srgbClr val="0000FF"/>
                </a:solidFill>
                <a:latin typeface="HY울릉도M" pitchFamily="18" charset="-127"/>
                <a:ea typeface="HY울릉도M" pitchFamily="18" charset="-127"/>
              </a:rPr>
              <a:t> 클릭</a:t>
            </a:r>
            <a:endParaRPr lang="ko-KR" altLang="en-US" sz="1600" dirty="0">
              <a:solidFill>
                <a:srgbClr val="0000FF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692696"/>
            <a:ext cx="8064896" cy="430887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어린이놀이시설 시설정보 수정 매뉴얼</a:t>
            </a:r>
            <a:r>
              <a:rPr lang="en-US" altLang="ko-KR" sz="2200" dirty="0" smtClean="0">
                <a:latin typeface="HY헤드라인M" pitchFamily="18" charset="-127"/>
                <a:ea typeface="HY헤드라인M" pitchFamily="18" charset="-127"/>
              </a:rPr>
              <a:t>(1)</a:t>
            </a:r>
            <a:endParaRPr lang="ko-KR" altLang="en-US" sz="2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67544" y="1484784"/>
            <a:ext cx="8064896" cy="331236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346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84784"/>
            <a:ext cx="8064896" cy="396044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3548" y="5805264"/>
            <a:ext cx="7992888" cy="338554"/>
          </a:xfrm>
          <a:prstGeom prst="rect">
            <a:avLst/>
          </a:prstGeom>
          <a:noFill/>
          <a:ln w="19050">
            <a:solidFill>
              <a:srgbClr val="FF0000">
                <a:alpha val="77000"/>
              </a:srgb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latin typeface="HY울릉도M" pitchFamily="18" charset="-127"/>
                <a:ea typeface="HY울릉도M" pitchFamily="18" charset="-127"/>
              </a:rPr>
              <a:t>① 시설정보 확인 후 등록정보 불일치 시 수정하기 클릭</a:t>
            </a:r>
            <a:endParaRPr lang="en-US" altLang="ko-KR" sz="1600" dirty="0" smtClean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692696"/>
            <a:ext cx="8064896" cy="430887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어린이놀이시설 시설정보 수정 매뉴얼</a:t>
            </a:r>
            <a:r>
              <a:rPr lang="en-US" altLang="ko-KR" sz="2200" dirty="0" smtClean="0">
                <a:latin typeface="HY헤드라인M" pitchFamily="18" charset="-127"/>
                <a:ea typeface="HY헤드라인M" pitchFamily="18" charset="-127"/>
              </a:rPr>
              <a:t>(2)</a:t>
            </a:r>
            <a:endParaRPr lang="ko-KR" altLang="en-US" sz="2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67544" y="1484784"/>
            <a:ext cx="8064896" cy="396044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866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84784"/>
            <a:ext cx="8064896" cy="36724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544" y="5301208"/>
            <a:ext cx="7992888" cy="1231106"/>
          </a:xfrm>
          <a:prstGeom prst="rect">
            <a:avLst/>
          </a:prstGeom>
          <a:noFill/>
          <a:ln w="19050">
            <a:solidFill>
              <a:srgbClr val="FF0000">
                <a:alpha val="77000"/>
              </a:srgb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latin typeface="HY울릉도M" pitchFamily="18" charset="-127"/>
                <a:ea typeface="HY울릉도M" pitchFamily="18" charset="-127"/>
              </a:rPr>
              <a:t>① 지역분류</a:t>
            </a: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, </a:t>
            </a:r>
            <a:r>
              <a:rPr lang="ko-KR" altLang="en-US" sz="1600" dirty="0" err="1" smtClean="0">
                <a:latin typeface="HY울릉도M" pitchFamily="18" charset="-127"/>
                <a:ea typeface="HY울릉도M" pitchFamily="18" charset="-127"/>
              </a:rPr>
              <a:t>시설명</a:t>
            </a: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, </a:t>
            </a:r>
            <a:r>
              <a:rPr lang="ko-KR" altLang="en-US" sz="1600" dirty="0" smtClean="0">
                <a:latin typeface="HY울릉도M" pitchFamily="18" charset="-127"/>
                <a:ea typeface="HY울릉도M" pitchFamily="18" charset="-127"/>
              </a:rPr>
              <a:t>주소</a:t>
            </a: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, </a:t>
            </a:r>
            <a:r>
              <a:rPr lang="ko-KR" altLang="en-US" sz="1600" dirty="0" smtClean="0">
                <a:latin typeface="HY울릉도M" pitchFamily="18" charset="-127"/>
                <a:ea typeface="HY울릉도M" pitchFamily="18" charset="-127"/>
              </a:rPr>
              <a:t>설치장소</a:t>
            </a: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, </a:t>
            </a:r>
            <a:r>
              <a:rPr lang="ko-KR" altLang="en-US" sz="1600" dirty="0" smtClean="0">
                <a:latin typeface="HY울릉도M" pitchFamily="18" charset="-127"/>
                <a:ea typeface="HY울릉도M" pitchFamily="18" charset="-127"/>
              </a:rPr>
              <a:t>설치일자</a:t>
            </a: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, </a:t>
            </a:r>
            <a:r>
              <a:rPr lang="ko-KR" altLang="en-US" sz="1600" dirty="0" smtClean="0">
                <a:latin typeface="HY울릉도M" pitchFamily="18" charset="-127"/>
                <a:ea typeface="HY울릉도M" pitchFamily="18" charset="-127"/>
              </a:rPr>
              <a:t>의무여부</a:t>
            </a: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, </a:t>
            </a:r>
            <a:r>
              <a:rPr lang="ko-KR" altLang="en-US" sz="1600" dirty="0" smtClean="0">
                <a:latin typeface="HY울릉도M" pitchFamily="18" charset="-127"/>
                <a:ea typeface="HY울릉도M" pitchFamily="18" charset="-127"/>
              </a:rPr>
              <a:t>인수일자</a:t>
            </a: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, </a:t>
            </a:r>
            <a:r>
              <a:rPr lang="ko-KR" altLang="en-US" sz="1600" dirty="0" smtClean="0">
                <a:latin typeface="HY울릉도M" pitchFamily="18" charset="-127"/>
                <a:ea typeface="HY울릉도M" pitchFamily="18" charset="-127"/>
              </a:rPr>
              <a:t>민간</a:t>
            </a: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/</a:t>
            </a:r>
            <a:r>
              <a:rPr lang="ko-KR" altLang="en-US" sz="1600" dirty="0" smtClean="0">
                <a:latin typeface="HY울릉도M" pitchFamily="18" charset="-127"/>
                <a:ea typeface="HY울릉도M" pitchFamily="18" charset="-127"/>
              </a:rPr>
              <a:t>공공구분</a:t>
            </a: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, </a:t>
            </a:r>
          </a:p>
          <a:p>
            <a:r>
              <a:rPr lang="en-US" altLang="ko-KR" sz="1600" dirty="0">
                <a:latin typeface="HY울릉도M" pitchFamily="18" charset="-127"/>
                <a:ea typeface="HY울릉도M" pitchFamily="18" charset="-127"/>
              </a:rPr>
              <a:t> </a:t>
            </a: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   </a:t>
            </a:r>
            <a:r>
              <a:rPr lang="ko-KR" altLang="en-US" sz="1600" dirty="0" smtClean="0">
                <a:latin typeface="HY울릉도M" pitchFamily="18" charset="-127"/>
                <a:ea typeface="HY울릉도M" pitchFamily="18" charset="-127"/>
              </a:rPr>
              <a:t>운영여부</a:t>
            </a: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, </a:t>
            </a:r>
            <a:r>
              <a:rPr lang="ko-KR" altLang="en-US" sz="1600" dirty="0" err="1" smtClean="0">
                <a:latin typeface="HY울릉도M" pitchFamily="18" charset="-127"/>
                <a:ea typeface="HY울릉도M" pitchFamily="18" charset="-127"/>
              </a:rPr>
              <a:t>실내외구분</a:t>
            </a: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, </a:t>
            </a:r>
            <a:r>
              <a:rPr lang="ko-KR" altLang="en-US" sz="1600" dirty="0" err="1" smtClean="0">
                <a:latin typeface="HY울릉도M" pitchFamily="18" charset="-127"/>
                <a:ea typeface="HY울릉도M" pitchFamily="18" charset="-127"/>
              </a:rPr>
              <a:t>물놀이형놀이기구</a:t>
            </a:r>
            <a:r>
              <a:rPr lang="ko-KR" altLang="en-US" sz="1600" dirty="0" smtClean="0">
                <a:latin typeface="HY울릉도M" pitchFamily="18" charset="-127"/>
                <a:ea typeface="HY울릉도M" pitchFamily="18" charset="-127"/>
              </a:rPr>
              <a:t>  정보 현행화</a:t>
            </a:r>
            <a:endParaRPr lang="en-US" altLang="ko-KR" sz="1600" dirty="0" smtClean="0">
              <a:latin typeface="HY울릉도M" pitchFamily="18" charset="-127"/>
              <a:ea typeface="HY울릉도M" pitchFamily="18" charset="-127"/>
            </a:endParaRPr>
          </a:p>
          <a:p>
            <a:r>
              <a:rPr lang="en-US" altLang="ko-KR" sz="1600" dirty="0">
                <a:latin typeface="HY울릉도M" pitchFamily="18" charset="-127"/>
                <a:ea typeface="HY울릉도M" pitchFamily="18" charset="-127"/>
              </a:rPr>
              <a:t> </a:t>
            </a: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   </a:t>
            </a:r>
            <a:r>
              <a:rPr lang="en-US" altLang="ko-KR" sz="1000" dirty="0" smtClean="0">
                <a:latin typeface="HY울릉도M" pitchFamily="18" charset="-127"/>
                <a:ea typeface="HY울릉도M" pitchFamily="18" charset="-127"/>
              </a:rPr>
              <a:t>* </a:t>
            </a:r>
            <a:r>
              <a:rPr lang="ko-KR" altLang="en-US" sz="1000" dirty="0" smtClean="0">
                <a:latin typeface="HY울릉도M" pitchFamily="18" charset="-127"/>
                <a:ea typeface="HY울릉도M" pitchFamily="18" charset="-127"/>
              </a:rPr>
              <a:t>의무여부 </a:t>
            </a:r>
            <a:r>
              <a:rPr lang="en-US" altLang="ko-KR" sz="1000" dirty="0" smtClean="0">
                <a:latin typeface="HY울릉도M" pitchFamily="18" charset="-127"/>
                <a:ea typeface="HY울릉도M" pitchFamily="18" charset="-127"/>
              </a:rPr>
              <a:t>: </a:t>
            </a:r>
            <a:r>
              <a:rPr lang="ko-KR" altLang="en-US" sz="1000" dirty="0" err="1" smtClean="0">
                <a:latin typeface="HY울릉도M" pitchFamily="18" charset="-127"/>
                <a:ea typeface="HY울릉도M" pitchFamily="18" charset="-127"/>
              </a:rPr>
              <a:t>개별법에</a:t>
            </a:r>
            <a:r>
              <a:rPr lang="ko-KR" altLang="en-US" sz="1000" dirty="0" smtClean="0">
                <a:latin typeface="HY울릉도M" pitchFamily="18" charset="-127"/>
                <a:ea typeface="HY울릉도M" pitchFamily="18" charset="-127"/>
              </a:rPr>
              <a:t> 의거 놀이시설이 반드시 있어야 하는지를 체크하는 항목으로 </a:t>
            </a:r>
            <a:r>
              <a:rPr lang="ko-KR" altLang="en-US" sz="1000" dirty="0" err="1" smtClean="0">
                <a:solidFill>
                  <a:srgbClr val="FF0000"/>
                </a:solidFill>
                <a:latin typeface="HY울릉도M" pitchFamily="18" charset="-127"/>
                <a:ea typeface="HY울릉도M" pitchFamily="18" charset="-127"/>
              </a:rPr>
              <a:t>주택법</a:t>
            </a:r>
            <a:r>
              <a:rPr lang="en-US" altLang="ko-KR" sz="1000" dirty="0" smtClean="0">
                <a:solidFill>
                  <a:srgbClr val="FF0000"/>
                </a:solidFill>
                <a:latin typeface="HY울릉도M" pitchFamily="18" charset="-127"/>
                <a:ea typeface="HY울릉도M" pitchFamily="18" charset="-127"/>
              </a:rPr>
              <a:t>(</a:t>
            </a:r>
            <a:r>
              <a:rPr lang="ko-KR" altLang="en-US" sz="1000" dirty="0" smtClean="0">
                <a:solidFill>
                  <a:srgbClr val="FF0000"/>
                </a:solidFill>
                <a:latin typeface="HY울릉도M" pitchFamily="18" charset="-127"/>
                <a:ea typeface="HY울릉도M" pitchFamily="18" charset="-127"/>
              </a:rPr>
              <a:t>주택건설기준</a:t>
            </a:r>
            <a:r>
              <a:rPr lang="en-US" altLang="ko-KR" sz="1000" dirty="0" smtClean="0">
                <a:solidFill>
                  <a:srgbClr val="FF0000"/>
                </a:solidFill>
                <a:latin typeface="HY울릉도M" pitchFamily="18" charset="-127"/>
                <a:ea typeface="HY울릉도M" pitchFamily="18" charset="-127"/>
              </a:rPr>
              <a:t>)</a:t>
            </a:r>
            <a:r>
              <a:rPr lang="ko-KR" altLang="en-US" sz="1000" dirty="0" smtClean="0">
                <a:latin typeface="HY울릉도M" pitchFamily="18" charset="-127"/>
                <a:ea typeface="HY울릉도M" pitchFamily="18" charset="-127"/>
              </a:rPr>
              <a:t>에 의한 </a:t>
            </a:r>
            <a:r>
              <a:rPr lang="en-US" altLang="ko-KR" sz="1000" dirty="0" smtClean="0">
                <a:latin typeface="HY울릉도M" pitchFamily="18" charset="-127"/>
                <a:ea typeface="HY울릉도M" pitchFamily="18" charset="-127"/>
              </a:rPr>
              <a:t>“</a:t>
            </a:r>
            <a:r>
              <a:rPr lang="ko-KR" altLang="en-US" sz="1000" dirty="0" smtClean="0">
                <a:solidFill>
                  <a:srgbClr val="FF0000"/>
                </a:solidFill>
                <a:latin typeface="HY울릉도M" pitchFamily="18" charset="-127"/>
                <a:ea typeface="HY울릉도M" pitchFamily="18" charset="-127"/>
              </a:rPr>
              <a:t>주택단지</a:t>
            </a:r>
            <a:r>
              <a:rPr lang="en-US" altLang="ko-KR" sz="1000" dirty="0" smtClean="0">
                <a:solidFill>
                  <a:srgbClr val="FF0000"/>
                </a:solidFill>
                <a:latin typeface="HY울릉도M" pitchFamily="18" charset="-127"/>
                <a:ea typeface="HY울릉도M" pitchFamily="18" charset="-127"/>
              </a:rPr>
              <a:t>”</a:t>
            </a:r>
            <a:r>
              <a:rPr lang="en-US" altLang="ko-KR" sz="1000" dirty="0" smtClean="0">
                <a:latin typeface="HY울릉도M" pitchFamily="18" charset="-127"/>
                <a:ea typeface="HY울릉도M" pitchFamily="18" charset="-127"/>
              </a:rPr>
              <a:t>, </a:t>
            </a:r>
          </a:p>
          <a:p>
            <a:r>
              <a:rPr lang="en-US" altLang="ko-KR" sz="1000" dirty="0">
                <a:solidFill>
                  <a:srgbClr val="FF0000"/>
                </a:solidFill>
                <a:latin typeface="HY울릉도M" pitchFamily="18" charset="-127"/>
                <a:ea typeface="HY울릉도M" pitchFamily="18" charset="-127"/>
              </a:rPr>
              <a:t> </a:t>
            </a:r>
            <a:r>
              <a:rPr lang="en-US" altLang="ko-KR" sz="1000" dirty="0" smtClean="0">
                <a:solidFill>
                  <a:srgbClr val="FF0000"/>
                </a:solidFill>
                <a:latin typeface="HY울릉도M" pitchFamily="18" charset="-127"/>
                <a:ea typeface="HY울릉도M" pitchFamily="18" charset="-127"/>
              </a:rPr>
              <a:t>        </a:t>
            </a:r>
            <a:r>
              <a:rPr lang="ko-KR" altLang="en-US" sz="1000" dirty="0" err="1" smtClean="0">
                <a:solidFill>
                  <a:srgbClr val="FF0000"/>
                </a:solidFill>
                <a:latin typeface="HY울릉도M" pitchFamily="18" charset="-127"/>
                <a:ea typeface="HY울릉도M" pitchFamily="18" charset="-127"/>
              </a:rPr>
              <a:t>영유아보육법</a:t>
            </a:r>
            <a:r>
              <a:rPr lang="ko-KR" altLang="en-US" sz="1000" dirty="0" err="1" smtClean="0">
                <a:latin typeface="HY울릉도M" pitchFamily="18" charset="-127"/>
                <a:ea typeface="HY울릉도M" pitchFamily="18" charset="-127"/>
              </a:rPr>
              <a:t>에</a:t>
            </a:r>
            <a:r>
              <a:rPr lang="ko-KR" altLang="en-US" sz="1000" dirty="0" smtClean="0">
                <a:latin typeface="HY울릉도M" pitchFamily="18" charset="-127"/>
                <a:ea typeface="HY울릉도M" pitchFamily="18" charset="-127"/>
              </a:rPr>
              <a:t> 의한 </a:t>
            </a:r>
            <a:r>
              <a:rPr lang="en-US" altLang="ko-KR" sz="1000" dirty="0" smtClean="0">
                <a:latin typeface="HY울릉도M" pitchFamily="18" charset="-127"/>
                <a:ea typeface="HY울릉도M" pitchFamily="18" charset="-127"/>
              </a:rPr>
              <a:t>“</a:t>
            </a:r>
            <a:r>
              <a:rPr lang="ko-KR" altLang="en-US" sz="1000" dirty="0" err="1" smtClean="0">
                <a:solidFill>
                  <a:srgbClr val="FF0000"/>
                </a:solidFill>
                <a:latin typeface="HY울릉도M" pitchFamily="18" charset="-127"/>
                <a:ea typeface="HY울릉도M" pitchFamily="18" charset="-127"/>
              </a:rPr>
              <a:t>어린이집</a:t>
            </a:r>
            <a:r>
              <a:rPr lang="en-US" altLang="ko-KR" sz="1000" dirty="0" smtClean="0">
                <a:solidFill>
                  <a:srgbClr val="FF0000"/>
                </a:solidFill>
                <a:latin typeface="HY울릉도M" pitchFamily="18" charset="-127"/>
                <a:ea typeface="HY울릉도M" pitchFamily="18" charset="-127"/>
              </a:rPr>
              <a:t>”</a:t>
            </a:r>
            <a:r>
              <a:rPr lang="ko-KR" altLang="en-US" sz="1000" dirty="0" smtClean="0">
                <a:latin typeface="HY울릉도M" pitchFamily="18" charset="-127"/>
                <a:ea typeface="HY울릉도M" pitchFamily="18" charset="-127"/>
              </a:rPr>
              <a:t>은</a:t>
            </a:r>
            <a:r>
              <a:rPr lang="ko-KR" altLang="en-US" sz="1000" dirty="0" smtClean="0">
                <a:solidFill>
                  <a:srgbClr val="FF0000"/>
                </a:solidFill>
                <a:latin typeface="HY울릉도M" pitchFamily="18" charset="-127"/>
                <a:ea typeface="HY울릉도M" pitchFamily="18" charset="-127"/>
              </a:rPr>
              <a:t> 의무</a:t>
            </a:r>
            <a:r>
              <a:rPr lang="ko-KR" altLang="en-US" sz="1000" dirty="0" smtClean="0">
                <a:latin typeface="HY울릉도M" pitchFamily="18" charset="-127"/>
                <a:ea typeface="HY울릉도M" pitchFamily="18" charset="-127"/>
              </a:rPr>
              <a:t>로</a:t>
            </a:r>
            <a:r>
              <a:rPr lang="ko-KR" altLang="en-US" sz="1000" dirty="0" smtClean="0">
                <a:solidFill>
                  <a:srgbClr val="FF0000"/>
                </a:solidFill>
                <a:latin typeface="HY울릉도M" pitchFamily="18" charset="-127"/>
                <a:ea typeface="HY울릉도M" pitchFamily="18" charset="-127"/>
              </a:rPr>
              <a:t> </a:t>
            </a:r>
            <a:r>
              <a:rPr lang="ko-KR" altLang="en-US" sz="1000" dirty="0" smtClean="0">
                <a:latin typeface="HY울릉도M" pitchFamily="18" charset="-127"/>
                <a:ea typeface="HY울릉도M" pitchFamily="18" charset="-127"/>
              </a:rPr>
              <a:t>체크하고 </a:t>
            </a:r>
            <a:r>
              <a:rPr lang="ko-KR" altLang="en-US" sz="1000" dirty="0" smtClean="0">
                <a:solidFill>
                  <a:srgbClr val="FF0000"/>
                </a:solidFill>
                <a:latin typeface="HY울릉도M" pitchFamily="18" charset="-127"/>
                <a:ea typeface="HY울릉도M" pitchFamily="18" charset="-127"/>
              </a:rPr>
              <a:t>그 외 시설</a:t>
            </a:r>
            <a:r>
              <a:rPr lang="ko-KR" altLang="en-US" sz="1000" dirty="0" smtClean="0">
                <a:latin typeface="HY울릉도M" pitchFamily="18" charset="-127"/>
                <a:ea typeface="HY울릉도M" pitchFamily="18" charset="-127"/>
              </a:rPr>
              <a:t>은 </a:t>
            </a:r>
            <a:r>
              <a:rPr lang="ko-KR" altLang="en-US" sz="1000" dirty="0" err="1" smtClean="0">
                <a:solidFill>
                  <a:srgbClr val="FF0000"/>
                </a:solidFill>
                <a:latin typeface="HY울릉도M" pitchFamily="18" charset="-127"/>
                <a:ea typeface="HY울릉도M" pitchFamily="18" charset="-127"/>
              </a:rPr>
              <a:t>비의무</a:t>
            </a:r>
            <a:r>
              <a:rPr lang="ko-KR" altLang="en-US" sz="1000" dirty="0" err="1" smtClean="0">
                <a:latin typeface="HY울릉도M" pitchFamily="18" charset="-127"/>
                <a:ea typeface="HY울릉도M" pitchFamily="18" charset="-127"/>
              </a:rPr>
              <a:t>로</a:t>
            </a:r>
            <a:r>
              <a:rPr lang="ko-KR" altLang="en-US" sz="1000" dirty="0" smtClean="0">
                <a:latin typeface="HY울릉도M" pitchFamily="18" charset="-127"/>
                <a:ea typeface="HY울릉도M" pitchFamily="18" charset="-127"/>
              </a:rPr>
              <a:t> 체크</a:t>
            </a:r>
            <a:endParaRPr lang="en-US" altLang="ko-KR" sz="1000" dirty="0" smtClean="0">
              <a:latin typeface="HY울릉도M" pitchFamily="18" charset="-127"/>
              <a:ea typeface="HY울릉도M" pitchFamily="18" charset="-127"/>
            </a:endParaRPr>
          </a:p>
          <a:p>
            <a:r>
              <a:rPr lang="ko-KR" altLang="en-US" sz="1600" dirty="0" smtClean="0">
                <a:latin typeface="HY울릉도M" pitchFamily="18" charset="-127"/>
                <a:ea typeface="HY울릉도M" pitchFamily="18" charset="-127"/>
              </a:rPr>
              <a:t>② 저장하기 클릭</a:t>
            </a:r>
            <a:endParaRPr lang="ko-KR" altLang="en-US" sz="1600" dirty="0"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4" y="692696"/>
            <a:ext cx="8064896" cy="430887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200" dirty="0" smtClean="0">
                <a:latin typeface="HY헤드라인M" pitchFamily="18" charset="-127"/>
                <a:ea typeface="HY헤드라인M" pitchFamily="18" charset="-127"/>
              </a:rPr>
              <a:t>어린이놀이시설 시설정보 수정 매뉴얼</a:t>
            </a:r>
            <a:r>
              <a:rPr lang="en-US" altLang="ko-KR" sz="2200" dirty="0" smtClean="0">
                <a:latin typeface="HY헤드라인M" pitchFamily="18" charset="-127"/>
                <a:ea typeface="HY헤드라인M" pitchFamily="18" charset="-127"/>
              </a:rPr>
              <a:t>(3)</a:t>
            </a:r>
            <a:endParaRPr lang="ko-KR" altLang="en-US" sz="2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67544" y="1484784"/>
            <a:ext cx="8064896" cy="3672409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729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117</Words>
  <Application>Microsoft Office PowerPoint</Application>
  <PresentationFormat>화면 슬라이드 쇼(4:3)</PresentationFormat>
  <Paragraphs>15</Paragraphs>
  <Slides>3</Slides>
  <Notes>3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내부망</dc:creator>
  <cp:lastModifiedBy>내부망</cp:lastModifiedBy>
  <cp:revision>7</cp:revision>
  <dcterms:created xsi:type="dcterms:W3CDTF">2017-02-09T04:05:20Z</dcterms:created>
  <dcterms:modified xsi:type="dcterms:W3CDTF">2017-02-09T04:49:18Z</dcterms:modified>
</cp:coreProperties>
</file>