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30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11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14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24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452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385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137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3039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1934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4738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A38E9-1BA9-4552-AE46-8249D2A421A1}" type="datetimeFigureOut">
              <a:rPr lang="ko-KR" altLang="en-US" smtClean="0"/>
              <a:t>2020-04-10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18C2C-175E-4AB5-9E6C-A7F21AADF7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832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72979" y="496721"/>
            <a:ext cx="3950368" cy="802690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1. </a:t>
            </a:r>
            <a:r>
              <a:rPr lang="ko-KR" altLang="en-US" sz="4000" dirty="0" smtClean="0"/>
              <a:t>사이트 접속</a:t>
            </a: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3140" y="1491916"/>
            <a:ext cx="6609348" cy="1655762"/>
          </a:xfrm>
        </p:spPr>
        <p:txBody>
          <a:bodyPr/>
          <a:lstStyle/>
          <a:p>
            <a:pPr marL="342900" indent="-342900" algn="l">
              <a:buFontTx/>
              <a:buChar char="-"/>
            </a:pPr>
            <a:r>
              <a:rPr lang="ko-KR" altLang="en-US" dirty="0" smtClean="0"/>
              <a:t>문서</a:t>
            </a:r>
            <a:r>
              <a:rPr lang="en-US" altLang="ko-KR" dirty="0" smtClean="0"/>
              <a:t>24 ( open.gdoc.go.kr ) </a:t>
            </a:r>
            <a:r>
              <a:rPr lang="ko-KR" altLang="en-US" dirty="0" smtClean="0"/>
              <a:t>접속</a:t>
            </a:r>
            <a:endParaRPr lang="en-US" altLang="ko-KR" dirty="0" smtClean="0"/>
          </a:p>
          <a:p>
            <a:pPr marL="342900" indent="-342900" algn="l">
              <a:buFontTx/>
              <a:buChar char="-"/>
            </a:pPr>
            <a:r>
              <a:rPr lang="ko-KR" altLang="en-US" dirty="0" smtClean="0"/>
              <a:t>회원가입 및 로그인</a:t>
            </a:r>
            <a:endParaRPr lang="en-US" altLang="ko-KR" dirty="0" smtClean="0"/>
          </a:p>
          <a:p>
            <a:pPr marL="342900" indent="-342900" algn="l">
              <a:buFontTx/>
              <a:buChar char="-"/>
            </a:pPr>
            <a:r>
              <a:rPr lang="ko-KR" altLang="en-US" dirty="0" smtClean="0"/>
              <a:t>문서작성 페이지 접속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835" y="1299411"/>
            <a:ext cx="6205185" cy="5310616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0972800" y="1326931"/>
            <a:ext cx="294468" cy="32997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1267268" y="1326931"/>
            <a:ext cx="294468" cy="32997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800835" y="2340244"/>
            <a:ext cx="2149796" cy="4269783"/>
          </a:xfrm>
          <a:prstGeom prst="rect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9608949" y="805912"/>
            <a:ext cx="1511086" cy="521019"/>
            <a:chOff x="9608949" y="805912"/>
            <a:chExt cx="1511086" cy="521019"/>
          </a:xfrm>
        </p:grpSpPr>
        <p:cxnSp>
          <p:nvCxnSpPr>
            <p:cNvPr id="12" name="꺾인 연결선 11"/>
            <p:cNvCxnSpPr>
              <a:stCxn id="8" idx="0"/>
            </p:cNvCxnSpPr>
            <p:nvPr/>
          </p:nvCxnSpPr>
          <p:spPr>
            <a:xfrm rot="16200000" flipV="1">
              <a:off x="10770410" y="977307"/>
              <a:ext cx="335039" cy="364210"/>
            </a:xfrm>
            <a:prstGeom prst="bentConnector2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608949" y="805912"/>
              <a:ext cx="11468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회원가입</a:t>
              </a:r>
              <a:endParaRPr lang="ko-KR" altLang="en-US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0166888" y="253895"/>
            <a:ext cx="1247615" cy="1073036"/>
            <a:chOff x="9880169" y="805912"/>
            <a:chExt cx="1247615" cy="1073036"/>
          </a:xfrm>
        </p:grpSpPr>
        <p:cxnSp>
          <p:nvCxnSpPr>
            <p:cNvPr id="16" name="꺾인 연결선 15"/>
            <p:cNvCxnSpPr>
              <a:stCxn id="9" idx="0"/>
            </p:cNvCxnSpPr>
            <p:nvPr/>
          </p:nvCxnSpPr>
          <p:spPr>
            <a:xfrm rot="16200000" flipV="1">
              <a:off x="10498277" y="1249442"/>
              <a:ext cx="887055" cy="371958"/>
            </a:xfrm>
            <a:prstGeom prst="bentConnector3">
              <a:avLst>
                <a:gd name="adj1" fmla="val 100668"/>
              </a:avLst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9880169" y="805912"/>
              <a:ext cx="875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mtClean="0"/>
                <a:t>로그인</a:t>
              </a:r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3871993" y="4228477"/>
            <a:ext cx="1928842" cy="646331"/>
            <a:chOff x="9608949" y="728422"/>
            <a:chExt cx="1928842" cy="646331"/>
          </a:xfrm>
        </p:grpSpPr>
        <p:cxnSp>
          <p:nvCxnSpPr>
            <p:cNvPr id="21" name="꺾인 연결선 20"/>
            <p:cNvCxnSpPr>
              <a:stCxn id="10" idx="1"/>
            </p:cNvCxnSpPr>
            <p:nvPr/>
          </p:nvCxnSpPr>
          <p:spPr>
            <a:xfrm rot="10800000" flipV="1">
              <a:off x="10755826" y="821411"/>
              <a:ext cx="781965" cy="170481"/>
            </a:xfrm>
            <a:prstGeom prst="bentConnector3">
              <a:avLst>
                <a:gd name="adj1" fmla="val 451"/>
              </a:avLst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9608949" y="728422"/>
              <a:ext cx="114687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/>
                <a:t>문서작성</a:t>
              </a:r>
              <a:endParaRPr lang="en-US" altLang="ko-KR" dirty="0" smtClean="0"/>
            </a:p>
            <a:p>
              <a:pPr algn="ctr"/>
              <a:r>
                <a:rPr lang="ko-KR" altLang="en-US" dirty="0" smtClean="0"/>
                <a:t>클릭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04408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7238" y="349626"/>
            <a:ext cx="10515600" cy="1325563"/>
          </a:xfrm>
        </p:spPr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문서작성 전 </a:t>
            </a:r>
            <a:r>
              <a:rPr lang="ko-KR" altLang="en-US" dirty="0" err="1" smtClean="0"/>
              <a:t>확인사항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584" y="2050923"/>
            <a:ext cx="8064398" cy="4540086"/>
          </a:xfr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783139" y="1507415"/>
            <a:ext cx="851584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dirty="0" smtClean="0"/>
              <a:t>제출 전 </a:t>
            </a:r>
            <a:r>
              <a:rPr lang="ko-KR" altLang="en-US" dirty="0" err="1" smtClean="0"/>
              <a:t>확인사항</a:t>
            </a:r>
            <a:r>
              <a:rPr lang="ko-KR" altLang="en-US" dirty="0" smtClean="0"/>
              <a:t> 숙지 후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모두 예</a:t>
            </a:r>
            <a:r>
              <a:rPr lang="en-US" altLang="ko-KR" dirty="0" smtClean="0"/>
              <a:t>”</a:t>
            </a:r>
            <a:r>
              <a:rPr lang="ko-KR" altLang="en-US" dirty="0" smtClean="0"/>
              <a:t> 클릭</a:t>
            </a:r>
            <a:endParaRPr lang="ko-KR" altLang="en-US" dirty="0"/>
          </a:p>
        </p:txBody>
      </p:sp>
      <p:grpSp>
        <p:nvGrpSpPr>
          <p:cNvPr id="14" name="그룹 13"/>
          <p:cNvGrpSpPr/>
          <p:nvPr/>
        </p:nvGrpSpPr>
        <p:grpSpPr>
          <a:xfrm>
            <a:off x="8555065" y="3484884"/>
            <a:ext cx="1900537" cy="1001067"/>
            <a:chOff x="8555065" y="3484884"/>
            <a:chExt cx="1900537" cy="1001067"/>
          </a:xfrm>
        </p:grpSpPr>
        <p:grpSp>
          <p:nvGrpSpPr>
            <p:cNvPr id="7" name="그룹 6"/>
            <p:cNvGrpSpPr/>
            <p:nvPr/>
          </p:nvGrpSpPr>
          <p:grpSpPr>
            <a:xfrm>
              <a:off x="8849535" y="3484884"/>
              <a:ext cx="1606067" cy="836082"/>
              <a:chOff x="9151751" y="915713"/>
              <a:chExt cx="1606067" cy="836082"/>
            </a:xfrm>
          </p:grpSpPr>
          <p:cxnSp>
            <p:nvCxnSpPr>
              <p:cNvPr id="8" name="꺾인 연결선 7"/>
              <p:cNvCxnSpPr/>
              <p:nvPr/>
            </p:nvCxnSpPr>
            <p:spPr>
              <a:xfrm flipV="1">
                <a:off x="9151751" y="1289908"/>
                <a:ext cx="1038385" cy="461887"/>
              </a:xfrm>
              <a:prstGeom prst="bentConnector3">
                <a:avLst>
                  <a:gd name="adj1" fmla="val 99254"/>
                </a:avLst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/>
              <p:cNvSpPr txBox="1"/>
              <p:nvPr/>
            </p:nvSpPr>
            <p:spPr>
              <a:xfrm>
                <a:off x="9882163" y="915713"/>
                <a:ext cx="8756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클릭</a:t>
                </a:r>
                <a:endParaRPr lang="ko-KR" altLang="en-US" dirty="0"/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8555065" y="4155981"/>
              <a:ext cx="294468" cy="329970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0518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7238" y="349626"/>
            <a:ext cx="10515600" cy="1325563"/>
          </a:xfrm>
        </p:spPr>
        <p:txBody>
          <a:bodyPr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문서작성</a:t>
            </a:r>
            <a:r>
              <a:rPr lang="en-US" altLang="ko-KR" dirty="0" smtClean="0"/>
              <a:t>_1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38" y="1480456"/>
            <a:ext cx="7199135" cy="512678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809" y="3381963"/>
            <a:ext cx="5355175" cy="3225276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8249358" y="2885024"/>
            <a:ext cx="3636285" cy="3086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 smtClean="0"/>
              <a:t>“</a:t>
            </a:r>
            <a:r>
              <a:rPr lang="ko-KR" altLang="en-US" sz="2000" dirty="0" smtClean="0"/>
              <a:t>용인시 일자리정책과</a:t>
            </a:r>
            <a:r>
              <a:rPr lang="en-US" altLang="ko-KR" sz="2000" dirty="0" smtClean="0"/>
              <a:t>“ </a:t>
            </a:r>
            <a:r>
              <a:rPr lang="ko-KR" altLang="en-US" sz="2000" dirty="0" smtClean="0"/>
              <a:t>검색</a:t>
            </a:r>
            <a:endParaRPr lang="ko-KR" altLang="en-US" sz="2000" dirty="0"/>
          </a:p>
        </p:txBody>
      </p:sp>
      <p:cxnSp>
        <p:nvCxnSpPr>
          <p:cNvPr id="14" name="꺾인 연결선 13"/>
          <p:cNvCxnSpPr/>
          <p:nvPr/>
        </p:nvCxnSpPr>
        <p:spPr>
          <a:xfrm rot="16200000" flipH="1">
            <a:off x="6650538" y="3449817"/>
            <a:ext cx="2466024" cy="588933"/>
          </a:xfrm>
          <a:prstGeom prst="bentConnector3">
            <a:avLst>
              <a:gd name="adj1" fmla="val 351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그룹 20"/>
          <p:cNvGrpSpPr/>
          <p:nvPr/>
        </p:nvGrpSpPr>
        <p:grpSpPr>
          <a:xfrm>
            <a:off x="5947240" y="5867113"/>
            <a:ext cx="1238633" cy="693631"/>
            <a:chOff x="7625929" y="3784304"/>
            <a:chExt cx="1238633" cy="693631"/>
          </a:xfrm>
        </p:grpSpPr>
        <p:grpSp>
          <p:nvGrpSpPr>
            <p:cNvPr id="22" name="그룹 21"/>
            <p:cNvGrpSpPr/>
            <p:nvPr/>
          </p:nvGrpSpPr>
          <p:grpSpPr>
            <a:xfrm>
              <a:off x="7625929" y="3784304"/>
              <a:ext cx="917105" cy="553113"/>
              <a:chOff x="7928145" y="1215133"/>
              <a:chExt cx="917105" cy="553113"/>
            </a:xfrm>
          </p:grpSpPr>
          <p:cxnSp>
            <p:nvCxnSpPr>
              <p:cNvPr id="24" name="꺾인 연결선 23"/>
              <p:cNvCxnSpPr/>
              <p:nvPr/>
            </p:nvCxnSpPr>
            <p:spPr>
              <a:xfrm rot="10800000">
                <a:off x="8230189" y="1586811"/>
                <a:ext cx="615061" cy="181435"/>
              </a:xfrm>
              <a:prstGeom prst="bentConnector3">
                <a:avLst>
                  <a:gd name="adj1" fmla="val 97876"/>
                </a:avLst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/>
              <p:cNvSpPr txBox="1"/>
              <p:nvPr/>
            </p:nvSpPr>
            <p:spPr>
              <a:xfrm>
                <a:off x="7928145" y="1215133"/>
                <a:ext cx="8756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클릭</a:t>
                </a:r>
                <a:endParaRPr lang="ko-KR" altLang="en-US" dirty="0"/>
              </a:p>
            </p:txBody>
          </p:sp>
        </p:grpSp>
        <p:sp>
          <p:nvSpPr>
            <p:cNvPr id="23" name="직사각형 22"/>
            <p:cNvSpPr/>
            <p:nvPr/>
          </p:nvSpPr>
          <p:spPr>
            <a:xfrm>
              <a:off x="8524067" y="4109486"/>
              <a:ext cx="340495" cy="368449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6504883" y="2344352"/>
            <a:ext cx="1084200" cy="352354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7589083" y="2080528"/>
            <a:ext cx="875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2663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7238" y="349626"/>
            <a:ext cx="10515600" cy="1325563"/>
          </a:xfrm>
        </p:spPr>
        <p:txBody>
          <a:bodyPr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문서작성</a:t>
            </a:r>
            <a:r>
              <a:rPr lang="en-US" altLang="ko-KR" dirty="0" smtClean="0"/>
              <a:t>_2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38" y="1480456"/>
            <a:ext cx="7199135" cy="5126783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8028125" y="2792706"/>
            <a:ext cx="3952065" cy="24767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000" dirty="0" err="1" smtClean="0"/>
              <a:t>제목예시</a:t>
            </a:r>
            <a:r>
              <a:rPr lang="en-US" altLang="ko-KR" sz="2000" dirty="0" smtClean="0"/>
              <a:t>) </a:t>
            </a:r>
          </a:p>
          <a:p>
            <a:pPr marL="0" indent="0">
              <a:buNone/>
            </a:pP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 </a:t>
            </a:r>
            <a:r>
              <a:rPr lang="ko-KR" altLang="en-US" sz="2000" dirty="0" smtClean="0"/>
              <a:t>무급휴직근로자 지원 신청</a:t>
            </a:r>
            <a:r>
              <a:rPr lang="en-US" altLang="ko-KR" sz="2000" dirty="0" smtClean="0"/>
              <a:t>_</a:t>
            </a:r>
            <a:r>
              <a:rPr lang="ko-KR" altLang="en-US" sz="2000" dirty="0" smtClean="0"/>
              <a:t>신청자 </a:t>
            </a:r>
            <a:r>
              <a:rPr lang="ko-KR" altLang="en-US" sz="2000" dirty="0" smtClean="0"/>
              <a:t>성함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김철</a:t>
            </a:r>
            <a:r>
              <a:rPr lang="en-US" altLang="ko-KR" sz="2000" dirty="0" smtClean="0"/>
              <a:t>*)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 </a:t>
            </a:r>
            <a:r>
              <a:rPr lang="ko-KR" altLang="en-US" sz="2000" dirty="0" smtClean="0"/>
              <a:t>특수형태근로자 지원 신청</a:t>
            </a:r>
            <a:r>
              <a:rPr lang="en-US" altLang="ko-KR" sz="2000" dirty="0" smtClean="0"/>
              <a:t>_</a:t>
            </a:r>
            <a:r>
              <a:rPr lang="ko-KR" altLang="en-US" sz="2000" dirty="0" smtClean="0"/>
              <a:t>신청자 </a:t>
            </a:r>
            <a:r>
              <a:rPr lang="ko-KR" altLang="en-US" sz="2000" dirty="0" smtClean="0"/>
              <a:t>성함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김철</a:t>
            </a:r>
            <a:r>
              <a:rPr lang="en-US" altLang="ko-KR" sz="2000" dirty="0" smtClean="0"/>
              <a:t>*)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 </a:t>
            </a:r>
            <a:r>
              <a:rPr lang="ko-KR" altLang="en-US" sz="2000" dirty="0" smtClean="0"/>
              <a:t>프리랜서 지원 신청</a:t>
            </a:r>
            <a:r>
              <a:rPr lang="en-US" altLang="ko-KR" sz="2000" dirty="0" smtClean="0"/>
              <a:t>_</a:t>
            </a:r>
            <a:r>
              <a:rPr lang="ko-KR" altLang="en-US" sz="2000" dirty="0" smtClean="0"/>
              <a:t>신청자 </a:t>
            </a:r>
            <a:r>
              <a:rPr lang="ko-KR" altLang="en-US" sz="2000" dirty="0" smtClean="0"/>
              <a:t>성함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김철</a:t>
            </a:r>
            <a:r>
              <a:rPr lang="en-US" altLang="ko-KR" sz="2000" dirty="0" smtClean="0"/>
              <a:t>*)</a:t>
            </a:r>
          </a:p>
          <a:p>
            <a:pPr marL="0" indent="0">
              <a:buNone/>
            </a:pP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1600" dirty="0" smtClean="0">
                <a:solidFill>
                  <a:srgbClr val="FF0000"/>
                </a:solidFill>
              </a:rPr>
              <a:t>※ </a:t>
            </a:r>
            <a:r>
              <a:rPr lang="ko-KR" altLang="en-US" sz="1600" dirty="0" smtClean="0">
                <a:solidFill>
                  <a:srgbClr val="FF0000"/>
                </a:solidFill>
              </a:rPr>
              <a:t>개인정보보호 차원에서 성함 중 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ko-KR" sz="1600" dirty="0">
                <a:solidFill>
                  <a:srgbClr val="FF0000"/>
                </a:solidFill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</a:rPr>
              <a:t>  </a:t>
            </a:r>
            <a:r>
              <a:rPr lang="ko-KR" altLang="en-US" sz="1600" dirty="0" smtClean="0">
                <a:solidFill>
                  <a:srgbClr val="FF0000"/>
                </a:solidFill>
              </a:rPr>
              <a:t>일부는 </a:t>
            </a:r>
            <a:r>
              <a:rPr lang="en-US" altLang="ko-KR" sz="1600" dirty="0" smtClean="0">
                <a:solidFill>
                  <a:srgbClr val="FF0000"/>
                </a:solidFill>
              </a:rPr>
              <a:t>*</a:t>
            </a:r>
            <a:r>
              <a:rPr lang="ko-KR" altLang="en-US" sz="1600" dirty="0" smtClean="0">
                <a:solidFill>
                  <a:srgbClr val="FF0000"/>
                </a:solidFill>
              </a:rPr>
              <a:t>처리 해주시기 바랍니다</a:t>
            </a:r>
            <a:r>
              <a:rPr lang="en-US" altLang="ko-KR" sz="1600" dirty="0" smtClean="0">
                <a:solidFill>
                  <a:srgbClr val="FF0000"/>
                </a:solidFill>
              </a:rPr>
              <a:t>.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ko-KR" sz="2000" dirty="0" smtClean="0"/>
          </a:p>
        </p:txBody>
      </p:sp>
      <p:cxnSp>
        <p:nvCxnSpPr>
          <p:cNvPr id="14" name="꺾인 연결선 13"/>
          <p:cNvCxnSpPr/>
          <p:nvPr/>
        </p:nvCxnSpPr>
        <p:spPr>
          <a:xfrm>
            <a:off x="7248119" y="2931519"/>
            <a:ext cx="780006" cy="1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3242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7238" y="349626"/>
            <a:ext cx="10515600" cy="1325563"/>
          </a:xfrm>
        </p:spPr>
        <p:txBody>
          <a:bodyPr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문서작성</a:t>
            </a:r>
            <a:r>
              <a:rPr lang="en-US" altLang="ko-KR" dirty="0" smtClean="0"/>
              <a:t>_3</a:t>
            </a:r>
            <a:endParaRPr lang="ko-KR" altLang="en-US" dirty="0"/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8051370" y="4458186"/>
            <a:ext cx="3277892" cy="775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000" dirty="0" smtClean="0"/>
              <a:t>클릭 후 </a:t>
            </a:r>
            <a:r>
              <a:rPr lang="en-US" altLang="ko-KR" sz="2000" dirty="0" smtClean="0"/>
              <a:t>“PDF </a:t>
            </a:r>
            <a:r>
              <a:rPr lang="ko-KR" altLang="en-US" sz="2000" dirty="0" smtClean="0"/>
              <a:t>파일</a:t>
            </a:r>
            <a:r>
              <a:rPr lang="en-US" altLang="ko-KR" sz="2000" dirty="0" smtClean="0"/>
              <a:t>”</a:t>
            </a:r>
            <a:r>
              <a:rPr lang="ko-KR" altLang="en-US" sz="2000" dirty="0" smtClean="0"/>
              <a:t> 첨부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 smtClean="0"/>
              <a:t>(</a:t>
            </a:r>
            <a:r>
              <a:rPr lang="ko-KR" altLang="en-US" sz="2000" dirty="0" smtClean="0"/>
              <a:t>최대 </a:t>
            </a:r>
            <a:r>
              <a:rPr lang="en-US" altLang="ko-KR" sz="2000" dirty="0" smtClean="0"/>
              <a:t>500MB </a:t>
            </a:r>
            <a:r>
              <a:rPr lang="ko-KR" altLang="en-US" sz="2000" dirty="0" smtClean="0"/>
              <a:t>첨부 가능</a:t>
            </a:r>
            <a:r>
              <a:rPr lang="en-US" altLang="ko-KR" sz="2000" dirty="0" smtClean="0"/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49" y="1511174"/>
            <a:ext cx="7073223" cy="504763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948382" y="3688597"/>
            <a:ext cx="2236160" cy="294467"/>
          </a:xfrm>
          <a:prstGeom prst="rect">
            <a:avLst/>
          </a:prstGeom>
          <a:solidFill>
            <a:schemeClr val="bg1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신청자성함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김철</a:t>
            </a:r>
            <a:r>
              <a:rPr lang="en-US" altLang="ko-KR" sz="1400" dirty="0" smtClean="0">
                <a:solidFill>
                  <a:schemeClr val="tx1"/>
                </a:solidFill>
              </a:rPr>
              <a:t>*)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948382" y="4107050"/>
            <a:ext cx="2236160" cy="263471"/>
          </a:xfrm>
          <a:prstGeom prst="rect">
            <a:avLst/>
          </a:prstGeom>
          <a:solidFill>
            <a:schemeClr val="bg1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신청자성함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김철</a:t>
            </a:r>
            <a:r>
              <a:rPr lang="en-US" altLang="ko-KR" sz="1400" dirty="0" smtClean="0">
                <a:solidFill>
                  <a:schemeClr val="tx1"/>
                </a:solidFill>
              </a:rPr>
              <a:t>*)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278251" y="4494507"/>
            <a:ext cx="294468" cy="32997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2572719" y="4587495"/>
            <a:ext cx="5478651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5320610" y="6057252"/>
            <a:ext cx="1104254" cy="428459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 flipV="1">
            <a:off x="6400800" y="6059840"/>
            <a:ext cx="1650570" cy="1291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부제목 2"/>
          <p:cNvSpPr txBox="1">
            <a:spLocks/>
          </p:cNvSpPr>
          <p:nvPr/>
        </p:nvSpPr>
        <p:spPr>
          <a:xfrm>
            <a:off x="8115537" y="5943887"/>
            <a:ext cx="3689891" cy="4487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000" dirty="0" smtClean="0"/>
              <a:t>필히 </a:t>
            </a:r>
            <a:r>
              <a:rPr lang="en-US" altLang="ko-KR" sz="2000" dirty="0" smtClean="0"/>
              <a:t>“</a:t>
            </a:r>
            <a:r>
              <a:rPr lang="ko-KR" altLang="en-US" sz="2000" dirty="0" err="1" smtClean="0">
                <a:solidFill>
                  <a:srgbClr val="FF0000"/>
                </a:solidFill>
              </a:rPr>
              <a:t>전송요청</a:t>
            </a:r>
            <a:r>
              <a:rPr lang="en-US" altLang="ko-KR" sz="2000" dirty="0" smtClean="0"/>
              <a:t>”</a:t>
            </a:r>
            <a:r>
              <a:rPr lang="ko-KR" altLang="en-US" sz="2000" dirty="0" smtClean="0"/>
              <a:t> 클릭 해야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ko-KR" altLang="en-US" sz="2000" dirty="0" smtClean="0"/>
              <a:t>제출 완료</a:t>
            </a:r>
            <a:endParaRPr lang="en-US" altLang="ko-KR" sz="2000" dirty="0" smtClean="0"/>
          </a:p>
        </p:txBody>
      </p:sp>
      <p:sp>
        <p:nvSpPr>
          <p:cNvPr id="12" name="직사각형 11"/>
          <p:cNvSpPr/>
          <p:nvPr/>
        </p:nvSpPr>
        <p:spPr>
          <a:xfrm>
            <a:off x="4140157" y="6054214"/>
            <a:ext cx="1104254" cy="428459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꺾인 연결선 12"/>
          <p:cNvCxnSpPr>
            <a:stCxn id="12" idx="0"/>
          </p:cNvCxnSpPr>
          <p:nvPr/>
        </p:nvCxnSpPr>
        <p:spPr>
          <a:xfrm rot="5400000" flipH="1" flipV="1">
            <a:off x="6098055" y="4104693"/>
            <a:ext cx="543751" cy="3355293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부제목 2"/>
          <p:cNvSpPr txBox="1">
            <a:spLocks/>
          </p:cNvSpPr>
          <p:nvPr/>
        </p:nvSpPr>
        <p:spPr>
          <a:xfrm>
            <a:off x="8115299" y="5386804"/>
            <a:ext cx="3689891" cy="4487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000" dirty="0" smtClean="0"/>
              <a:t>제출서류 </a:t>
            </a:r>
            <a:r>
              <a:rPr lang="ko-KR" altLang="en-US" sz="2000" dirty="0" err="1" smtClean="0"/>
              <a:t>미리보기</a:t>
            </a:r>
            <a:r>
              <a:rPr lang="ko-KR" altLang="en-US" sz="2000" dirty="0" smtClean="0"/>
              <a:t> 확인</a:t>
            </a:r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val="3970285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137</Words>
  <Application>Microsoft Office PowerPoint</Application>
  <PresentationFormat>와이드스크린</PresentationFormat>
  <Paragraphs>31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1. 사이트 접속</vt:lpstr>
      <vt:lpstr>2. 문서작성 전 확인사항</vt:lpstr>
      <vt:lpstr>3. 문서작성_1</vt:lpstr>
      <vt:lpstr>3. 문서작성_2</vt:lpstr>
      <vt:lpstr>3. 문서작성_3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사이트 접속</dc:title>
  <dc:creator>Administrator</dc:creator>
  <cp:lastModifiedBy>Administrator</cp:lastModifiedBy>
  <cp:revision>11</cp:revision>
  <dcterms:created xsi:type="dcterms:W3CDTF">2020-04-10T04:21:20Z</dcterms:created>
  <dcterms:modified xsi:type="dcterms:W3CDTF">2020-04-10T08:06:58Z</dcterms:modified>
</cp:coreProperties>
</file>